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958" r:id="rId2"/>
    <p:sldMasterId id="2147483996" r:id="rId3"/>
  </p:sldMasterIdLst>
  <p:notesMasterIdLst>
    <p:notesMasterId r:id="rId36"/>
  </p:notesMasterIdLst>
  <p:sldIdLst>
    <p:sldId id="260" r:id="rId4"/>
    <p:sldId id="261" r:id="rId5"/>
    <p:sldId id="264" r:id="rId6"/>
    <p:sldId id="262" r:id="rId7"/>
    <p:sldId id="263" r:id="rId8"/>
    <p:sldId id="311" r:id="rId9"/>
    <p:sldId id="304" r:id="rId10"/>
    <p:sldId id="287" r:id="rId11"/>
    <p:sldId id="288" r:id="rId12"/>
    <p:sldId id="289" r:id="rId13"/>
    <p:sldId id="302" r:id="rId14"/>
    <p:sldId id="313" r:id="rId15"/>
    <p:sldId id="266" r:id="rId16"/>
    <p:sldId id="305" r:id="rId17"/>
    <p:sldId id="270" r:id="rId18"/>
    <p:sldId id="272" r:id="rId19"/>
    <p:sldId id="273" r:id="rId20"/>
    <p:sldId id="275" r:id="rId21"/>
    <p:sldId id="286" r:id="rId22"/>
    <p:sldId id="279" r:id="rId23"/>
    <p:sldId id="292" r:id="rId24"/>
    <p:sldId id="293" r:id="rId25"/>
    <p:sldId id="294" r:id="rId26"/>
    <p:sldId id="295" r:id="rId27"/>
    <p:sldId id="283" r:id="rId28"/>
    <p:sldId id="285" r:id="rId29"/>
    <p:sldId id="274" r:id="rId30"/>
    <p:sldId id="314" r:id="rId31"/>
    <p:sldId id="300" r:id="rId32"/>
    <p:sldId id="297" r:id="rId33"/>
    <p:sldId id="308" r:id="rId34"/>
    <p:sldId id="31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AB4B4B"/>
    <a:srgbClr val="0F6F51"/>
    <a:srgbClr val="990000"/>
    <a:srgbClr val="68004D"/>
    <a:srgbClr val="CC3300"/>
    <a:srgbClr val="0066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2" autoAdjust="0"/>
    <p:restoredTop sz="94951" autoAdjust="0"/>
  </p:normalViewPr>
  <p:slideViewPr>
    <p:cSldViewPr snapToGrid="0">
      <p:cViewPr varScale="1">
        <p:scale>
          <a:sx n="74" d="100"/>
          <a:sy n="74" d="100"/>
        </p:scale>
        <p:origin x="1080" y="72"/>
      </p:cViewPr>
      <p:guideLst/>
    </p:cSldViewPr>
  </p:slideViewPr>
  <p:notesTextViewPr>
    <p:cViewPr>
      <p:scale>
        <a:sx n="1" d="1"/>
        <a:sy n="1" d="1"/>
      </p:scale>
      <p:origin x="0" y="0"/>
    </p:cViewPr>
  </p:notesTextViewPr>
  <p:sorterViewPr>
    <p:cViewPr>
      <p:scale>
        <a:sx n="100" d="100"/>
        <a:sy n="100" d="100"/>
      </p:scale>
      <p:origin x="0" y="-121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71F26-3DEF-450A-BEEF-6BA179159329}" type="datetimeFigureOut">
              <a:rPr lang="en-US" smtClean="0"/>
              <a:t>3/7/2018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1782D-757A-4AE4-9207-E18B182982E7}" type="slidenum">
              <a:rPr lang="en-US" smtClean="0"/>
              <a:t>‹#›</a:t>
            </a:fld>
            <a:endParaRPr lang="en-US"/>
          </a:p>
        </p:txBody>
      </p:sp>
    </p:spTree>
    <p:extLst>
      <p:ext uri="{BB962C8B-B14F-4D97-AF65-F5344CB8AC3E}">
        <p14:creationId xmlns:p14="http://schemas.microsoft.com/office/powerpoint/2010/main" val="67587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sz="1400" kern="1200" dirty="0" smtClean="0">
                <a:solidFill>
                  <a:schemeClr val="tx1"/>
                </a:solidFill>
                <a:effectLst/>
                <a:latin typeface="Jameel Noori Nastaleeq" panose="02000503000000020004" pitchFamily="2" charset="-78"/>
                <a:ea typeface="+mn-ea"/>
                <a:cs typeface="Jameel Noori Nastaleeq" panose="02000503000000020004" pitchFamily="2" charset="-78"/>
              </a:rPr>
              <a:t>زمانہ جدید کے مسائل میں سے ایک اہم متنازعہ مسئلہ عورت اور مرد کی مساوات </a:t>
            </a:r>
            <a:r>
              <a:rPr lang="en-US" sz="1400" kern="1200" dirty="0" smtClean="0">
                <a:solidFill>
                  <a:schemeClr val="tx1"/>
                </a:solidFill>
                <a:effectLst/>
                <a:latin typeface="Jameel Noori Nastaleeq" panose="02000503000000020004" pitchFamily="2" charset="-78"/>
                <a:ea typeface="+mn-ea"/>
                <a:cs typeface="Jameel Noori Nastaleeq" panose="02000503000000020004" pitchFamily="2" charset="-78"/>
              </a:rPr>
              <a:t>(Equality)</a:t>
            </a:r>
            <a:r>
              <a:rPr lang="ur-PK" sz="1400" kern="1200" dirty="0" smtClean="0">
                <a:solidFill>
                  <a:schemeClr val="tx1"/>
                </a:solidFill>
                <a:effectLst/>
                <a:latin typeface="Jameel Noori Nastaleeq" panose="02000503000000020004" pitchFamily="2" charset="-78"/>
                <a:ea typeface="+mn-ea"/>
                <a:cs typeface="Jameel Noori Nastaleeq" panose="02000503000000020004" pitchFamily="2" charset="-78"/>
              </a:rPr>
              <a:t>کا مسئلہ ہے  فی زمانہ یہ نعرہ گونج رہا ہے کہ عورت کو ہر حیثیت سے مرد کے برابر ہونا چاہیئے ۔قانونی لحاظ سے بھی اسے ہر وہ کام کرنے کی آزادی ہونی چاہیے جو مرد سر انجام دیتا ہے ۔اسے بھی وہ حق ملنے چاہئیں جو معاشرے میں مرد کو حاصل ہیں۔غرضیکہ مرد اور عورت دونوں معاشرے میں مساوی حیثیت سے دوست بن کر رہیں ۔ اب مرد کی حاکمیت اور عورت کی محکومیت کا دور ختم ہوجانا چاہیئے ۔</a:t>
            </a:r>
            <a:endParaRPr lang="en-US" sz="1400" kern="1200" dirty="0" smtClean="0">
              <a:solidFill>
                <a:schemeClr val="tx1"/>
              </a:solidFill>
              <a:effectLst/>
              <a:latin typeface="Jameel Noori Nastaleeq" panose="02000503000000020004" pitchFamily="2" charset="-78"/>
              <a:ea typeface="+mn-ea"/>
              <a:cs typeface="Jameel Noori Nastaleeq" panose="02000503000000020004" pitchFamily="2" charset="-78"/>
            </a:endParaRPr>
          </a:p>
          <a:p>
            <a:pPr algn="r" rtl="1"/>
            <a:endParaRPr lang="en-GB" sz="1400" dirty="0" smtClean="0"/>
          </a:p>
        </p:txBody>
      </p:sp>
      <p:sp>
        <p:nvSpPr>
          <p:cNvPr id="4" name="Slide Number Placeholder 3"/>
          <p:cNvSpPr>
            <a:spLocks noGrp="1"/>
          </p:cNvSpPr>
          <p:nvPr>
            <p:ph type="sldNum" sz="quarter" idx="10"/>
          </p:nvPr>
        </p:nvSpPr>
        <p:spPr/>
        <p:txBody>
          <a:bodyPr/>
          <a:lstStyle/>
          <a:p>
            <a:fld id="{2DDCE2A6-49BA-4C91-90F0-19DDBE951CB8}" type="slidenum">
              <a:rPr lang="en-GB" smtClean="0">
                <a:solidFill>
                  <a:prstClr val="black"/>
                </a:solidFill>
              </a:rPr>
              <a:pPr/>
              <a:t>1</a:t>
            </a:fld>
            <a:endParaRPr lang="en-GB">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www.jamaatwomen.org</a:t>
            </a:r>
            <a:endParaRPr lang="en-GB" dirty="0">
              <a:solidFill>
                <a:prstClr val="black"/>
              </a:solidFill>
            </a:endParaRPr>
          </a:p>
        </p:txBody>
      </p:sp>
    </p:spTree>
    <p:extLst>
      <p:ext uri="{BB962C8B-B14F-4D97-AF65-F5344CB8AC3E}">
        <p14:creationId xmlns:p14="http://schemas.microsoft.com/office/powerpoint/2010/main" val="418760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اسلام نے عورت کے اوپر معاش کی ذمہ داری نہیں رکھی</a:t>
            </a:r>
            <a:r>
              <a:rPr lang="ur-PK" sz="1400" baseline="0" dirty="0" smtClean="0">
                <a:latin typeface="Jameel Noori Nastaleeq" panose="02000503000000020004" pitchFamily="2" charset="-78"/>
                <a:cs typeface="Jameel Noori Nastaleeq" panose="02000503000000020004" pitchFamily="2" charset="-78"/>
              </a:rPr>
              <a:t> لیکن اسے آزادی دی ہے کہ اگر وہ چاہے تو اپنا بزنس ، جاب کر سکے ۔ اسلام نے عورت کا گھر سے باہر جا کر کام کرنا حرام نہیں کیا مگر اسے لازمی بھی قرار نہیں دیا۔</a:t>
            </a:r>
          </a:p>
          <a:p>
            <a:pPr algn="r" rtl="1"/>
            <a:r>
              <a:rPr lang="ur-PK" sz="1400" baseline="0" dirty="0" smtClean="0">
                <a:latin typeface="Jameel Noori Nastaleeq" panose="02000503000000020004" pitchFamily="2" charset="-78"/>
                <a:cs typeface="Jameel Noori Nastaleeq" panose="02000503000000020004" pitchFamily="2" charset="-78"/>
              </a:rPr>
              <a:t>ہم یہ جانتے ہیں کہ اللہ نے عورت کو حقوق دیئے ہیں لیکن ان حقوق کے حصول کا طریقہ ہمیں آنا چاہیئے یہ حقوق کے چھیننے کی جنگ نہیں بننی چاہیے بلکہ اپنے فرائض  کی ادائیگی بہترین طریقے سے کریں اور معاشرے میں اللہ کے دین کو عام کرنے کی کوشش کریں جب لوگ دین پر چلیں گے اللہ کے احکام کو جانیں گے اور مانیں گے تو خواتین کو عزت ، احترام اور حقوق سب کچھ  ملے گا لیکن محاز ارائی کا راستہ اختیار کریں گی فرائض کی ادائیگی سے زیادہ حقوق لینے کی ضد کی جنگ کریں گی تو نقصان ہی ہو گا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E31EEE4-4D1A-4748-A51B-52F1F7E3D873}" type="slidenum">
              <a:rPr lang="en-US">
                <a:solidFill>
                  <a:prstClr val="black"/>
                </a:solidFill>
              </a:rPr>
              <a:pPr/>
              <a:t>10</a:t>
            </a:fld>
            <a:endParaRPr lang="en-US">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www.jamaatwomen.org</a:t>
            </a:r>
            <a:endParaRPr lang="en-GB" dirty="0">
              <a:solidFill>
                <a:prstClr val="black"/>
              </a:solidFill>
            </a:endParaRPr>
          </a:p>
        </p:txBody>
      </p:sp>
    </p:spTree>
    <p:extLst>
      <p:ext uri="{BB962C8B-B14F-4D97-AF65-F5344CB8AC3E}">
        <p14:creationId xmlns:p14="http://schemas.microsoft.com/office/powerpoint/2010/main" val="348650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r" rtl="1"/>
            <a:r>
              <a:rPr lang="ur-PK" sz="1400" dirty="0" smtClean="0">
                <a:latin typeface="Jameel Noori Nastaleeq" panose="02000503000000020004" pitchFamily="2" charset="-78"/>
                <a:cs typeface="Jameel Noori Nastaleeq" panose="02000503000000020004" pitchFamily="2" charset="-78"/>
              </a:rPr>
              <a:t>ایک سرگرمی کروائیں ،دو گروپ بنا لیں </a:t>
            </a:r>
          </a:p>
          <a:p>
            <a:pPr algn="r" rtl="1"/>
            <a:r>
              <a:rPr lang="ur-PK" sz="1400" dirty="0" smtClean="0">
                <a:latin typeface="Jameel Noori Nastaleeq" panose="02000503000000020004" pitchFamily="2" charset="-78"/>
                <a:cs typeface="Jameel Noori Nastaleeq" panose="02000503000000020004" pitchFamily="2" charset="-78"/>
              </a:rPr>
              <a:t>ایک گروپ بتائے کہ مردوں کا دائرہ کار / کام کیا کیا ہیں ؟</a:t>
            </a:r>
          </a:p>
          <a:p>
            <a:pPr algn="r" rtl="1"/>
            <a:r>
              <a:rPr lang="ur-PK" sz="1400" dirty="0" smtClean="0">
                <a:latin typeface="Jameel Noori Nastaleeq" panose="02000503000000020004" pitchFamily="2" charset="-78"/>
                <a:cs typeface="Jameel Noori Nastaleeq" panose="02000503000000020004" pitchFamily="2" charset="-78"/>
              </a:rPr>
              <a:t>دوسرا گروپ بتائے عورتوں کا دائرہ کار / کام کیا کیا ہیں ؟</a:t>
            </a:r>
          </a:p>
          <a:p>
            <a:pPr algn="r" rtl="1"/>
            <a:r>
              <a:rPr lang="ur-PK" sz="1400" dirty="0" smtClean="0">
                <a:latin typeface="Jameel Noori Nastaleeq" panose="02000503000000020004" pitchFamily="2" charset="-78"/>
                <a:cs typeface="Jameel Noori Nastaleeq" panose="02000503000000020004" pitchFamily="2" charset="-78"/>
              </a:rPr>
              <a:t>ایک کیس اسٹڈی سامنے رکھیں ۔۔۔۔علی دفتر سے واپس آیا تو اس کی تھکن دیکھ کر اور بڑھ گئی کی بیوی ابھی دفتر سے نہیں آئی اور بچے ٹیوشن پر گئے ہوئے ہیں اس نے ٹی وی کھولا صوفے پر پیر پھلائے میگزین ہاتھ میں لے کر ورق  گردانی کرنے لگا اور انتظار کرنے لگا کہ بیوی آئے کھانا تیار کرے ، بچوں کو ٹیوشن سے لائے ، میز پر کھانا لگائے اور اسے کھانے کے لئے بلائے ۔ ۔۔۔۔۔تھوڑی دیر بعد بیوی اپنے دفتر سے تھکی ہاری آئیں تھکان کی وجہ سے ان کا موڈ اچھا نہیں تھا اور انہیں یہ فکر بھی تھی کہ کھانا تیار کرنا ہے بچے بھوکے ہیں ، اسکے بعد بچوں کے اسکول بیگ چیک کرنے ہیں ، ہوم ورک چیک کرنا ہے ، بچوں کی اسکول کی ضروریات ہیں وہ پوری کرنی ہیں اور دیگر کام بھی ہیں ۔بچے ٹیوشن سے آئے تو وہ ماں کی پوری توجہ چاہ رہے تھے اپنی باتیں ڈسکس کرنا چاتے تھے لیکن ماں کے پاس ٹائم نہیں تھا اسے کچن بھی سمیٹنا تھا ، تھکان بھی تھی اور اسے اپنے آفس کے کچھ اسائمنٹ بھی بنانے تھے ۔ شوہر کسی چیز کی تلاش میں مدد چاہتا تھا بیوی نے منع کر دیا اور گھر میں خاصی بد مزگی کی فضاء پیدا ہو گئی ۔ </a:t>
            </a:r>
          </a:p>
          <a:p>
            <a:pPr algn="r" rtl="1"/>
            <a:r>
              <a:rPr lang="ur-PK" sz="1400" dirty="0" smtClean="0">
                <a:latin typeface="Jameel Noori Nastaleeq" panose="02000503000000020004" pitchFamily="2" charset="-78"/>
                <a:cs typeface="Jameel Noori Nastaleeq" panose="02000503000000020004" pitchFamily="2" charset="-78"/>
              </a:rPr>
              <a:t>دوسری کیس اسٹڈی:</a:t>
            </a:r>
          </a:p>
          <a:p>
            <a:pPr algn="r" rtl="1"/>
            <a:r>
              <a:rPr lang="ur-PK" sz="1400" dirty="0" smtClean="0">
                <a:latin typeface="Jameel Noori Nastaleeq" panose="02000503000000020004" pitchFamily="2" charset="-78"/>
                <a:cs typeface="Jameel Noori Nastaleeq" panose="02000503000000020004" pitchFamily="2" charset="-78"/>
              </a:rPr>
              <a:t>علی دفتر سے تھکا ہوا گھر آیا تو ہنستے کھلکھلاتے بچے اور مسکراتی بیوی کو دیکھ کر اس کی تھکن اتر گئی ، بیوی نے میز پر مزیدار کھانا لگایا سب نے خوشگوار ماحول میں باتیں کرتے ہوئے اپنے قصے سناتے ہوئے کھانا کھایا ،کھانے کے بعد بچے والد کے ساتھ بیٹھ گئے اور بیوی چائے بنا کر لے آئیں اور گھر میں خوشگوار ماحول رہا ۔ </a:t>
            </a:r>
          </a:p>
          <a:p>
            <a:pPr algn="r" rtl="1"/>
            <a:r>
              <a:rPr lang="ur-PK" sz="1400" dirty="0" smtClean="0">
                <a:latin typeface="Jameel Noori Nastaleeq" panose="02000503000000020004" pitchFamily="2" charset="-78"/>
                <a:cs typeface="Jameel Noori Nastaleeq" panose="02000503000000020004" pitchFamily="2" charset="-78"/>
              </a:rPr>
              <a:t> عورت حقوق کی جنگ لڑنے کے بجائے اپنے محاذ کی فکر کرے تو سو فیصد کامیاب ہو گی ۔</a:t>
            </a:r>
          </a:p>
          <a:p>
            <a:pPr algn="r" rtl="1"/>
            <a:r>
              <a:rPr lang="ur-PK" sz="1400" dirty="0" smtClean="0">
                <a:latin typeface="Jameel Noori Nastaleeq" panose="02000503000000020004" pitchFamily="2" charset="-78"/>
                <a:cs typeface="Jameel Noori Nastaleeq" panose="02000503000000020004" pitchFamily="2" charset="-78"/>
              </a:rPr>
              <a:t>آپ کے خیال سب سے اہم کام جو ایک عورت کرتی ہے وہ کیا ہے؟؟</a:t>
            </a:r>
          </a:p>
          <a:p>
            <a:pPr algn="r" rtl="1"/>
            <a:r>
              <a:rPr lang="ur-PK" sz="1400" dirty="0" smtClean="0">
                <a:latin typeface="Jameel Noori Nastaleeq" panose="02000503000000020004" pitchFamily="2" charset="-78"/>
                <a:cs typeface="Jameel Noori Nastaleeq" panose="02000503000000020004" pitchFamily="2" charset="-78"/>
              </a:rPr>
              <a:t>عورت  کے ذمہ  اللہ نے  ایک بڑا اور عظیم الشان کام  رکھا ہے اور وہ کام  نئی نسل کی تخلیق ، تربیت اور اللہ کی زمین پر اللہ کے نظام کو قائم کرنے اور چلانے والے افراد  تیار کرنا ہے اس وجہ اسے اسلام نے عورت کی تمام ضروریات زندگی اور ہر قسم کی سہولتیں فراہم کرنے کا ذمہ دار مرد کو قرار دیا ہے عورت پر کوئی معاشی ذمہ داری بنیں ڈالی۔  تا کہ عورت کو اتنی فرصت مل سکے کہ نسلوں کی تربیت کر سکے عورت کی ذمہ داری مرد وں کی تعمیر ہے ۔ اور مرد کی ذمہ داری عورتوں کو سہولت دینا ۔ اس طرح دیکھا جائے تو عورت </a:t>
            </a:r>
            <a:r>
              <a:rPr lang="en-US" sz="1400" dirty="0" smtClean="0">
                <a:latin typeface="Jameel Noori Nastaleeq" panose="02000503000000020004" pitchFamily="2" charset="-78"/>
                <a:cs typeface="Jameel Noori Nastaleeq" panose="02000503000000020004" pitchFamily="2" charset="-78"/>
              </a:rPr>
              <a:t>superior </a:t>
            </a:r>
            <a:r>
              <a:rPr lang="ur-PK" sz="1400" dirty="0" smtClean="0">
                <a:latin typeface="Jameel Noori Nastaleeq" panose="02000503000000020004" pitchFamily="2" charset="-78"/>
                <a:cs typeface="Jameel Noori Nastaleeq" panose="02000503000000020004" pitchFamily="2" charset="-78"/>
              </a:rPr>
              <a:t>لگتی ہے </a:t>
            </a:r>
          </a:p>
          <a:p>
            <a:pPr algn="r" rtl="1"/>
            <a:r>
              <a:rPr lang="ur-PK" sz="1400" dirty="0" smtClean="0">
                <a:latin typeface="Jameel Noori Nastaleeq" panose="02000503000000020004" pitchFamily="2" charset="-78"/>
                <a:cs typeface="Jameel Noori Nastaleeq" panose="02000503000000020004" pitchFamily="2" charset="-78"/>
              </a:rPr>
              <a:t> مرد کو اللہ تعالیٰ نے جسمانی اور عقلی طاقت اور غیر معمولی قوت  ارادی عطا فرمائی ہے اس لئے کے مرد کے فرائض اور ذمہ داریوں کا یہی تقا ضا تھا جبکہ عورت کو شفقت اور نرم دلی عطا فرمائی اس لئے کہ اس کی مامتا کا یہی تقاضا تھا </a:t>
            </a:r>
          </a:p>
          <a:p>
            <a:pPr algn="r" rtl="1"/>
            <a:r>
              <a:rPr lang="ur-PK" sz="1400" dirty="0" smtClean="0">
                <a:latin typeface="Jameel Noori Nastaleeq" panose="02000503000000020004" pitchFamily="2" charset="-78"/>
                <a:cs typeface="Jameel Noori Nastaleeq" panose="02000503000000020004" pitchFamily="2" charset="-78"/>
              </a:rPr>
              <a:t>بیسویں صدی کی جدید جاہلیت مرد اور عورت دونوں پر ایسےفیصلے مسلط کر رہی پہے جسکا نتیجہ انسانی نسلوں کی بربادی کے سوا اور کچھ نہیں ۔۔۔۔ طرح طرح کے مصنوعی نعروں مثلا  ‘’ عورت کیساتھ انصاف ‘’ یا ‘’عورت کی بیداری’’وغیرہ قسم کے جھوٹے نام رکھ کر دھوکا دے رہی ہے </a:t>
            </a:r>
          </a:p>
          <a:p>
            <a:pPr algn="r" rtl="1"/>
            <a:r>
              <a:rPr lang="ur-PK" sz="1400" dirty="0" smtClean="0">
                <a:latin typeface="Jameel Noori Nastaleeq" panose="02000503000000020004" pitchFamily="2" charset="-78"/>
                <a:cs typeface="Jameel Noori Nastaleeq" panose="02000503000000020004" pitchFamily="2" charset="-78"/>
              </a:rPr>
              <a:t>عورت اگر اپنےفطری میدان کی طرف لوٹ آئے اور اپنے فرائض ادا کرے جو اس کی فطری ذمپہ داری ہیں تو ہم دیکھیں گے کہ عورت  کے اس  عمل صالح کے نتیجے میں ایک ایسا معاشرہ وجود میں آئے گا جس میں امن سکون اور خیر خواہی ہو گی ۔۔ وہ صالح مائیں جو اپنے بچوں کی تربیت کے لئے بیدار رہتی ہیں وہی دراصل قوم کی معمار ہیں ۔ ہم یہ تمنا کیوں کرتے ہیں کہ کاش ہمیں بھی مردوں کی طرح بازاروں ، ہوٹلوں ، اداروں میں جاکر کام کرنے کی آزادی ہو ؟ کیا حقیقت میں یہ آزادی ہے ؟؟ یا ذمہ داری ہے ؟ یہ حق ہے یا فرض ہے ؟ </a:t>
            </a: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2DDCE2A6-49BA-4C91-90F0-19DDBE951CB8}" type="slidenum">
              <a:rPr lang="en-GB" smtClean="0">
                <a:solidFill>
                  <a:prstClr val="black"/>
                </a:solidFill>
              </a:rPr>
              <a:pPr/>
              <a:t>11</a:t>
            </a:fld>
            <a:endParaRPr lang="en-GB">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www.jamaatwomen.org</a:t>
            </a:r>
            <a:endParaRPr lang="en-GB" dirty="0">
              <a:solidFill>
                <a:prstClr val="black"/>
              </a:solidFill>
            </a:endParaRPr>
          </a:p>
        </p:txBody>
      </p:sp>
    </p:spTree>
    <p:extLst>
      <p:ext uri="{BB962C8B-B14F-4D97-AF65-F5344CB8AC3E}">
        <p14:creationId xmlns:p14="http://schemas.microsoft.com/office/powerpoint/2010/main" val="1940417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موجودہ دور میں یہ خیال پایا جاتا ہے کہ اگر عورت گھر سے باہر نکل کر</a:t>
            </a:r>
            <a:r>
              <a:rPr lang="ur-PK" sz="1400" baseline="0" dirty="0" smtClean="0">
                <a:latin typeface="Jameel Noori Nastaleeq" panose="02000503000000020004" pitchFamily="2" charset="-78"/>
                <a:cs typeface="Jameel Noori Nastaleeq" panose="02000503000000020004" pitchFamily="2" charset="-78"/>
              </a:rPr>
              <a:t> کام نہیں کرتی تو وہ </a:t>
            </a:r>
            <a:r>
              <a:rPr lang="ur-PK" sz="1400" dirty="0" smtClean="0">
                <a:latin typeface="Jameel Noori Nastaleeq" panose="02000503000000020004" pitchFamily="2" charset="-78"/>
                <a:cs typeface="Jameel Noori Nastaleeq" panose="02000503000000020004" pitchFamily="2" charset="-78"/>
              </a:rPr>
              <a:t>ورکنگ ویمن نہیں، آپ کے خیال میں کیا یہ بات صحیح ہے ؟؟ </a:t>
            </a:r>
            <a:r>
              <a:rPr lang="ur-PK" sz="1400" baseline="0" dirty="0" smtClean="0">
                <a:latin typeface="Jameel Noori Nastaleeq" panose="02000503000000020004" pitchFamily="2" charset="-78"/>
                <a:cs typeface="Jameel Noori Nastaleeq" panose="02000503000000020004" pitchFamily="2" charset="-78"/>
              </a:rPr>
              <a:t> </a:t>
            </a:r>
          </a:p>
          <a:p>
            <a:pPr algn="r" rtl="1"/>
            <a:r>
              <a:rPr lang="ur-PK" sz="1400" dirty="0" smtClean="0">
                <a:latin typeface="Jameel Noori Nastaleeq" panose="02000503000000020004" pitchFamily="2" charset="-78"/>
                <a:cs typeface="Jameel Noori Nastaleeq" panose="02000503000000020004" pitchFamily="2" charset="-78"/>
              </a:rPr>
              <a:t>بیوی اگر </a:t>
            </a:r>
            <a:r>
              <a:rPr lang="ur-PK" sz="1400" baseline="0" dirty="0" smtClean="0">
                <a:latin typeface="Jameel Noori Nastaleeq" panose="02000503000000020004" pitchFamily="2" charset="-78"/>
                <a:cs typeface="Jameel Noori Nastaleeq" panose="02000503000000020004" pitchFamily="2" charset="-78"/>
              </a:rPr>
              <a:t>کام نہیں کرتی تو  ایک  گھریلو خاتون کیا کرتی ہے  ؟؟ کیا آرام کرتی ہے ؟ </a:t>
            </a:r>
          </a:p>
          <a:p>
            <a:pPr algn="r" rtl="1"/>
            <a:r>
              <a:rPr lang="ur-PK" sz="1400" baseline="0" dirty="0" smtClean="0">
                <a:latin typeface="Jameel Noori Nastaleeq" panose="02000503000000020004" pitchFamily="2" charset="-78"/>
                <a:cs typeface="Jameel Noori Nastaleeq" panose="02000503000000020004" pitchFamily="2" charset="-78"/>
              </a:rPr>
              <a:t>ان سے پوچھاجائے  کہ آپ کےلئے کپڑے کون دھوتا ہے ؟؟ کون کھانا پکاتا ہے ؟؟</a:t>
            </a:r>
          </a:p>
          <a:p>
            <a:pPr algn="r" rtl="1"/>
            <a:r>
              <a:rPr lang="ur-PK" sz="1400" baseline="0" dirty="0" smtClean="0">
                <a:latin typeface="Jameel Noori Nastaleeq" panose="02000503000000020004" pitchFamily="2" charset="-78"/>
                <a:cs typeface="Jameel Noori Nastaleeq" panose="02000503000000020004" pitchFamily="2" charset="-78"/>
              </a:rPr>
              <a:t>آپ کا گھر کون </a:t>
            </a:r>
            <a:r>
              <a:rPr lang="en-US" sz="1400" baseline="0" dirty="0" smtClean="0">
                <a:latin typeface="Jameel Noori Nastaleeq" panose="02000503000000020004" pitchFamily="2" charset="-78"/>
                <a:cs typeface="Jameel Noori Nastaleeq" panose="02000503000000020004" pitchFamily="2" charset="-78"/>
              </a:rPr>
              <a:t>manage </a:t>
            </a:r>
            <a:r>
              <a:rPr lang="ur-PK" sz="1400" baseline="0" dirty="0" smtClean="0">
                <a:latin typeface="Jameel Noori Nastaleeq" panose="02000503000000020004" pitchFamily="2" charset="-78"/>
                <a:cs typeface="Jameel Noori Nastaleeq" panose="02000503000000020004" pitchFamily="2" charset="-78"/>
              </a:rPr>
              <a:t> کرتا ہے ؟؟بچوں کو کون سنبھالتا ہے ؟ وغیرہ وغیرہ </a:t>
            </a:r>
          </a:p>
          <a:p>
            <a:pPr algn="r" rtl="1"/>
            <a:r>
              <a:rPr lang="ur-PK" sz="1400" baseline="0" dirty="0" smtClean="0">
                <a:latin typeface="Jameel Noori Nastaleeq" panose="02000503000000020004" pitchFamily="2" charset="-78"/>
                <a:cs typeface="Jameel Noori Nastaleeq" panose="02000503000000020004" pitchFamily="2" charset="-78"/>
              </a:rPr>
              <a:t>سب سے زیادہ کام تو گھریلو خاتون ہی کرتی ہے نسلوں کی تربیت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smtClean="0">
                <a:latin typeface="Jameel Noori Nastaleeq" pitchFamily="2" charset="-78"/>
                <a:cs typeface="Jameel Noori Nastaleeq" pitchFamily="2" charset="-78"/>
              </a:rPr>
              <a:t>خواتین</a:t>
            </a:r>
            <a:r>
              <a:rPr lang="ur-PK" sz="1400" baseline="0" dirty="0" smtClean="0">
                <a:latin typeface="Jameel Noori Nastaleeq" pitchFamily="2" charset="-78"/>
                <a:cs typeface="Jameel Noori Nastaleeq" pitchFamily="2" charset="-78"/>
              </a:rPr>
              <a:t> </a:t>
            </a:r>
            <a:r>
              <a:rPr lang="ur-PK" sz="1400" dirty="0" smtClean="0">
                <a:latin typeface="Jameel Noori Nastaleeq" pitchFamily="2" charset="-78"/>
                <a:cs typeface="Jameel Noori Nastaleeq" pitchFamily="2" charset="-78"/>
              </a:rPr>
              <a:t>شرماتی</a:t>
            </a:r>
            <a:r>
              <a:rPr lang="ur-PK" sz="1400" baseline="0" dirty="0" smtClean="0">
                <a:latin typeface="Jameel Noori Nastaleeq" pitchFamily="2" charset="-78"/>
                <a:cs typeface="Jameel Noori Nastaleeq" pitchFamily="2" charset="-78"/>
              </a:rPr>
              <a:t> </a:t>
            </a:r>
            <a:r>
              <a:rPr lang="ur-PK" sz="1400" dirty="0" smtClean="0">
                <a:latin typeface="Jameel Noori Nastaleeq" pitchFamily="2" charset="-78"/>
                <a:cs typeface="Jameel Noori Nastaleeq" pitchFamily="2" charset="-78"/>
              </a:rPr>
              <a:t> ہیں بتاتے ہوئے کہ ہماری ذمہ داری گھر ہے یہ ذمہ داری اہم </a:t>
            </a:r>
            <a:r>
              <a:rPr lang="en-US" sz="1400" dirty="0" smtClean="0">
                <a:latin typeface="Jameel Noori Nastaleeq" pitchFamily="2" charset="-78"/>
                <a:cs typeface="Jameel Noori Nastaleeq" pitchFamily="2" charset="-78"/>
              </a:rPr>
              <a:t> </a:t>
            </a:r>
            <a:r>
              <a:rPr lang="ur-PK" sz="1400" dirty="0" smtClean="0">
                <a:latin typeface="Jameel Noori Nastaleeq" pitchFamily="2" charset="-78"/>
                <a:cs typeface="Jameel Noori Nastaleeq" pitchFamily="2" charset="-78"/>
              </a:rPr>
              <a:t>ترین ہےدنیا کا سب سے بڑا کام انسان کی تربیت ہے جو کہ</a:t>
            </a:r>
            <a:r>
              <a:rPr lang="ur-PK" sz="1400" baseline="0" dirty="0" smtClean="0">
                <a:latin typeface="Jameel Noori Nastaleeq" pitchFamily="2" charset="-78"/>
                <a:cs typeface="Jameel Noori Nastaleeq" pitchFamily="2" charset="-78"/>
              </a:rPr>
              <a:t> ایک خاتون خانہ کر رہی ہوتی ہے </a:t>
            </a:r>
            <a:r>
              <a:rPr lang="ur-PK" sz="1400" dirty="0" smtClean="0">
                <a:latin typeface="Jameel Noori Nastaleeq" pitchFamily="2" charset="-78"/>
                <a:cs typeface="Jameel Noori Nastaleeq" pitchFamily="2" charset="-78"/>
              </a:rPr>
              <a:t> ۔اپنے کام کو</a:t>
            </a:r>
            <a:r>
              <a:rPr lang="ur-PK" sz="1400" baseline="0" dirty="0" smtClean="0">
                <a:latin typeface="Jameel Noori Nastaleeq" pitchFamily="2" charset="-78"/>
                <a:cs typeface="Jameel Noori Nastaleeq" pitchFamily="2" charset="-78"/>
              </a:rPr>
              <a:t> فخریہ بتائیں </a:t>
            </a:r>
            <a:endParaRPr lang="ur-PK" sz="1400" dirty="0" smtClean="0">
              <a:latin typeface="Jameel Noori Nastaleeq" pitchFamily="2" charset="-78"/>
              <a:cs typeface="Jameel Noori Nastaleeq"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ہم نے شروع میں بات کی کہ ہم کچھ کر دکھانا چاہتے ہیں ہم کچھ بننا چاہتے ہیں</a:t>
            </a:r>
            <a:r>
              <a:rPr lang="ur-PK" sz="14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ہم اپنے فرائض کی ادائیگی کے ساتھ ساتھ معاشرے کی فلاح کے لئے بھی کچھ کر سکتے ہیں، یہ منع بھی نہیں ہے بلکہ احسن ہے کہ  اپنے ارد گرد کے لوگوں اور معاشرے کو اپنی ذات سے فائدہ پہنچائیں </a:t>
            </a:r>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اور پھر ہم نے اپنی صلاحیتوں اور خوبیوں کا جائزہ بھی لیا کہ یہ ہمارے اندر موجود ہیں ۔۔۔۔۔۔اور جو کمی ہے اس کو ہم پور اکریں گے پلان کریں گے </a:t>
            </a: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0999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دنیا میں کوئی بھی کام کرنے کے لئے کچھ حاصل کرنے کے لئے انسان کو ان چار چیزوں کی ضرورت ہوتی ہے، عزم ،  کوشش ،وقت، وسائل کے بغیر تو دنیا میں کچھ حاصل نہیں ہوتا۔</a:t>
            </a:r>
          </a:p>
          <a:p>
            <a:pPr algn="r" rtl="1"/>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ہر کام کو کرنے کا بہترین طریقہ یہ  ہوتا ہے کہ کام کو احسن انداز سے کیا جائے ،موجود صلاحیتوں اور وسائل کو استعمال کرتے ہوئے بہترین طریقے سے </a:t>
            </a:r>
            <a:r>
              <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Perform </a:t>
            </a:r>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کرنا ہمارے جو بھی ہمارے  </a:t>
            </a:r>
            <a:r>
              <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potential </a:t>
            </a:r>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ہیں اور  جو بھی  ہماری  </a:t>
            </a:r>
            <a:r>
              <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limitation  </a:t>
            </a:r>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ہیں ان کو بطور </a:t>
            </a:r>
            <a:r>
              <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bridge  </a:t>
            </a:r>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استعمال کریں نہ کہ بطور </a:t>
            </a:r>
            <a:r>
              <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barrier </a:t>
            </a:r>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کیونکہ  اللہ تعالیٰ کو بہترین کام کرنے والے پسند ہیں ۔۔وہ کام لکھیں جو آپ چاہتی ہیں کہ  روزانہ کریں تو آپ کی زندگی میں مثبت تبدیلی آجائے گی۔مگر اپ وہ کر نہیں پاتیں ۔۔۔۔۔۔۔متوقع جوابات</a:t>
            </a:r>
          </a:p>
          <a:p>
            <a:pPr algn="r" rtl="1"/>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Exercise،</a:t>
            </a:r>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حدیث  کا مطالعہ،قرآن کی ایک آیت روزانہ سمجھنا ،نماز کی بر وقت ادائیگی </a:t>
            </a:r>
          </a:p>
          <a:p>
            <a:pPr algn="r" rtl="1"/>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ہم بہت سے کام شوق سے  شروع کرتے ہیں پھر ہم ان کو برقرار نہیں رکھ پاتے ، درمیان میں چھوڑ دیتے ہیں ، کسی سے کمٹمنٹ کرتے ہیں تو معذرت کر لیتےہیں  ایک حدیث کا مفہوم ہےکہ ‘’جو بھی کام کرو اس کو متواتر کرو’’  یعنی جس کام کو بھی ہاتھ میں لیں اس کو ادھورا نہ چھوڑیں چاہے روز تھوڑا تھوڑا کریں مگر لگاتار کریں مگر ہم ایسا نہیں کر پاتے کیونکہ ہمارے پاس اتنا وقت نہیں ہوتا کہ ہم سب کو مطمئن کر سکیں ۔۔۔۔ ایسا کیا کریں کہ ہم زندگی کو بھرپور طریقے سے گزار سکیں ؟؟ زندگی وقت ہے اور وقت زندگی ہے وقت ضائع کیا تو زندگی ضائع زندگی کو قابو کرنا ہے تو وقت کو قابو کرنا ہو گا </a:t>
            </a:r>
          </a:p>
          <a:p>
            <a:pPr algn="r" rtl="1"/>
            <a:r>
              <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Time management </a:t>
            </a:r>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ایک چھوٹا سا جزو ہے </a:t>
            </a:r>
            <a:r>
              <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life management </a:t>
            </a:r>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کا ۔۔۔۔۔ جب ہم اپنے ٹائم کو صحیح طریقے تر تیب دے لیتے ہیں تو ہماری زندگی بھی منظم ہو جاتی ہے کیونکہ وقت ہی زندگی ہے </a:t>
            </a: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40195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itchFamily="2" charset="-78"/>
                <a:cs typeface="Jameel Noori Nastaleeq" pitchFamily="2" charset="-78"/>
              </a:rPr>
              <a:t>جب اللہ رب العالمین</a:t>
            </a:r>
            <a:r>
              <a:rPr lang="ur-PK" sz="1400" baseline="0" dirty="0" smtClean="0">
                <a:latin typeface="Jameel Noori Nastaleeq" pitchFamily="2" charset="-78"/>
                <a:cs typeface="Jameel Noori Nastaleeq" pitchFamily="2" charset="-78"/>
              </a:rPr>
              <a:t> نے ہمارے لیے کوئی رکاوٹ نہیں رکھی ، تعلیم کا میدان ہو ،سوشل ورک کا میدان ہو، کھیل کا میدان ہو ، معاشرے کی اصلاح کا میدان ہو ، ۔۔۔۔۔۔۔(اللہ تعالیٰ نے عورت کو ہر کام کی آزادی دی ہے کچھ حدود کے ساتھ اور یہ حدود بھی عورت کی حفاظت کے لیے ہیں) تو اب کام کرنے میں جو رکاوٹیں ہمیں پیش آتی ہیں ان کو کس طرح دورکریں ۔</a:t>
            </a:r>
            <a:endParaRPr lang="ur-PK" sz="1400" dirty="0" smtClean="0">
              <a:latin typeface="Jameel Noori Nastaleeq" pitchFamily="2" charset="-78"/>
              <a:cs typeface="Jameel Noori Nastaleeq" pitchFamily="2" charset="-78"/>
            </a:endParaRPr>
          </a:p>
        </p:txBody>
      </p:sp>
      <p:sp>
        <p:nvSpPr>
          <p:cNvPr id="4" name="Slide Number Placeholder 3"/>
          <p:cNvSpPr>
            <a:spLocks noGrp="1"/>
          </p:cNvSpPr>
          <p:nvPr>
            <p:ph type="sldNum" sz="quarter" idx="10"/>
          </p:nvPr>
        </p:nvSpPr>
        <p:spPr/>
        <p:txBody>
          <a:bodyPr/>
          <a:lstStyle/>
          <a:p>
            <a:fld id="{B7FAD5E5-136F-467C-A266-B79E95E10380}"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95737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منفی</a:t>
            </a:r>
            <a:r>
              <a:rPr lang="ur-PK" sz="1400" baseline="0" dirty="0" smtClean="0">
                <a:latin typeface="Jameel Noori Nastaleeq" panose="02000503000000020004" pitchFamily="2" charset="-78"/>
                <a:cs typeface="Jameel Noori Nastaleeq" panose="02000503000000020004" pitchFamily="2" charset="-78"/>
              </a:rPr>
              <a:t> سوچ اور مایوسی کا رجحان ہم کو سفید کاغذ نہیں دیکھنے دے رہا۔۔ مثبت سوچ سے اپنی آپ کو دیکھیں گی تو اپنی صلاحیتوں کو استعمال کر سکیں گی ۔</a:t>
            </a:r>
          </a:p>
          <a:p>
            <a:pPr algn="r" rtl="1"/>
            <a:r>
              <a:rPr lang="ur-PK" sz="1400" baseline="0" dirty="0" smtClean="0">
                <a:latin typeface="Jameel Noori Nastaleeq" panose="02000503000000020004" pitchFamily="2" charset="-78"/>
                <a:cs typeface="Jameel Noori Nastaleeq" panose="02000503000000020004" pitchFamily="2" charset="-78"/>
              </a:rPr>
              <a:t> لا یکلف اللہ نفسا الا وسعھا</a:t>
            </a:r>
          </a:p>
          <a:p>
            <a:pPr algn="r" rtl="1"/>
            <a:r>
              <a:rPr lang="ur-PK" sz="1400" baseline="0" dirty="0" smtClean="0">
                <a:latin typeface="Jameel Noori Nastaleeq" panose="02000503000000020004" pitchFamily="2" charset="-78"/>
                <a:cs typeface="Jameel Noori Nastaleeq" panose="02000503000000020004" pitchFamily="2" charset="-78"/>
              </a:rPr>
              <a:t>مسائل کو کبھی بڑا نہ سمجھیں رب بڑا ہے اس نے ہم کو </a:t>
            </a:r>
            <a:r>
              <a:rPr lang="en-US" sz="1400" baseline="0" dirty="0" smtClean="0">
                <a:latin typeface="Jameel Noori Nastaleeq" panose="02000503000000020004" pitchFamily="2" charset="-78"/>
                <a:cs typeface="Jameel Noori Nastaleeq" panose="02000503000000020004" pitchFamily="2" charset="-78"/>
              </a:rPr>
              <a:t>Test</a:t>
            </a:r>
            <a:r>
              <a:rPr lang="ur-PK" sz="1400" baseline="0" dirty="0" smtClean="0">
                <a:latin typeface="Jameel Noori Nastaleeq" panose="02000503000000020004" pitchFamily="2" charset="-78"/>
                <a:cs typeface="Jameel Noori Nastaleeq" panose="02000503000000020004" pitchFamily="2" charset="-78"/>
              </a:rPr>
              <a:t> کرنے کے لئے </a:t>
            </a:r>
            <a:r>
              <a:rPr lang="en-US" sz="1400" baseline="0" dirty="0" smtClean="0">
                <a:latin typeface="Jameel Noori Nastaleeq" panose="02000503000000020004" pitchFamily="2" charset="-78"/>
                <a:cs typeface="Jameel Noori Nastaleeq" panose="02000503000000020004" pitchFamily="2" charset="-78"/>
              </a:rPr>
              <a:t> Situation </a:t>
            </a:r>
            <a:r>
              <a:rPr lang="ur-PK" sz="1400" baseline="0" dirty="0" smtClean="0">
                <a:latin typeface="Jameel Noori Nastaleeq" panose="02000503000000020004" pitchFamily="2" charset="-78"/>
                <a:cs typeface="Jameel Noori Nastaleeq" panose="02000503000000020004" pitchFamily="2" charset="-78"/>
              </a:rPr>
              <a:t> دی ہے </a:t>
            </a: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64954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mj-lt"/>
              <a:buNone/>
            </a:pPr>
            <a:r>
              <a:rPr lang="ur-PK" sz="1400" dirty="0" smtClean="0">
                <a:latin typeface="Jameel Noori Nastaleeq" pitchFamily="2" charset="-78"/>
                <a:cs typeface="Jameel Noori Nastaleeq" pitchFamily="2" charset="-78"/>
              </a:rPr>
              <a:t>قرآن</a:t>
            </a:r>
            <a:r>
              <a:rPr lang="ur-PK" sz="1400" baseline="0" dirty="0" smtClean="0">
                <a:latin typeface="Jameel Noori Nastaleeq" pitchFamily="2" charset="-78"/>
                <a:cs typeface="Jameel Noori Nastaleeq" pitchFamily="2" charset="-78"/>
              </a:rPr>
              <a:t> میں یہ بات نبی ﷺ کے ذریعے مومنوں سے کہی گئی ہے کہ جب کسی کام کا ارادہ کر لو تو پھر اس پر جم جاؤ اور اللہ پر بھروسہ رکھو کہ وہ اس کام کو کروا دے گا </a:t>
            </a:r>
          </a:p>
        </p:txBody>
      </p:sp>
      <p:sp>
        <p:nvSpPr>
          <p:cNvPr id="4" name="Slide Number Placeholder 3"/>
          <p:cNvSpPr>
            <a:spLocks noGrp="1"/>
          </p:cNvSpPr>
          <p:nvPr>
            <p:ph type="sldNum" sz="quarter" idx="10"/>
          </p:nvPr>
        </p:nvSpPr>
        <p:spPr/>
        <p:txBody>
          <a:bodyPr/>
          <a:lstStyle/>
          <a:p>
            <a:fld id="{B7FAD5E5-136F-467C-A266-B79E95E1038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94803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حضرت علی کا قول’’ جس نے اپنے</a:t>
            </a:r>
            <a:r>
              <a:rPr lang="ur-PK" sz="1400" baseline="0" dirty="0" smtClean="0">
                <a:latin typeface="Jameel Noori Nastaleeq" panose="02000503000000020004" pitchFamily="2" charset="-78"/>
                <a:cs typeface="Jameel Noori Nastaleeq" panose="02000503000000020004" pitchFamily="2" charset="-78"/>
              </a:rPr>
              <a:t> آپ کو پہچانا اس نے رب کو پہچانا’’</a:t>
            </a:r>
          </a:p>
          <a:p>
            <a:pPr algn="r" rtl="1"/>
            <a:r>
              <a:rPr lang="ur-PK" sz="1400" baseline="0" dirty="0" smtClean="0">
                <a:latin typeface="Jameel Noori Nastaleeq" panose="02000503000000020004" pitchFamily="2" charset="-78"/>
                <a:cs typeface="Jameel Noori Nastaleeq" panose="02000503000000020004" pitchFamily="2" charset="-78"/>
              </a:rPr>
              <a:t>خو د اعتمادی کا الٹ ہے احساس کمتری ہم میں سے اکثر لوگ کسر نفسی سے کام لیتے ہیں اور اپنے آپ کو کمتر سمجھتے ہیں ،  پیچھے رکھتے ہیں جس سے ہم اپنا نقصان کر رہے ہوتے ہیں </a:t>
            </a:r>
            <a:endParaRPr lang="en-US" sz="1400" baseline="0" dirty="0" smtClean="0">
              <a:latin typeface="Jameel Noori Nastaleeq" panose="02000503000000020004" pitchFamily="2" charset="-78"/>
              <a:cs typeface="Jameel Noori Nastaleeq" panose="02000503000000020004" pitchFamily="2" charset="-78"/>
            </a:endParaRPr>
          </a:p>
          <a:p>
            <a:pPr algn="r" rtl="1"/>
            <a:r>
              <a:rPr lang="ur-PK" sz="1400" dirty="0" smtClean="0">
                <a:latin typeface="Jameel Noori Nastaleeq" panose="02000503000000020004" pitchFamily="2" charset="-78"/>
                <a:cs typeface="Jameel Noori Nastaleeq" panose="02000503000000020004" pitchFamily="2" charset="-78"/>
              </a:rPr>
              <a:t>اصل بات اپنے رب  کو پہنچانیں اس</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 کی ذات پر یقین رکھیں اس پر بھروسہ رکھیں کہ</a:t>
            </a:r>
            <a:r>
              <a:rPr lang="ur-PK" sz="1400" baseline="0" dirty="0" smtClean="0">
                <a:latin typeface="Jameel Noori Nastaleeq" panose="02000503000000020004" pitchFamily="2" charset="-78"/>
                <a:cs typeface="Jameel Noori Nastaleeq" panose="02000503000000020004" pitchFamily="2" charset="-78"/>
              </a:rPr>
              <a:t> وہ ہمیں ضائع نہیں کرے گا بلکہ ہم سے کام لے گا </a:t>
            </a:r>
            <a:r>
              <a:rPr lang="ur-PK" sz="1400" dirty="0" smtClean="0">
                <a:latin typeface="Jameel Noori Nastaleeq" panose="02000503000000020004" pitchFamily="2" charset="-78"/>
                <a:cs typeface="Jameel Noori Nastaleeq" panose="02000503000000020004" pitchFamily="2" charset="-78"/>
              </a:rPr>
              <a:t>  جب انسان اپنےرب کو نہیں پہنچانتا تو خود کو</a:t>
            </a:r>
            <a:r>
              <a:rPr lang="ur-PK" sz="1400" baseline="0" dirty="0" smtClean="0">
                <a:latin typeface="Jameel Noori Nastaleeq" panose="02000503000000020004" pitchFamily="2" charset="-78"/>
                <a:cs typeface="Jameel Noori Nastaleeq" panose="02000503000000020004" pitchFamily="2" charset="-78"/>
              </a:rPr>
              <a:t> بھی نہیں پہچانتا اس کو جب خدائی منصوبے پر یقین نہیں ہوتا اور وہ یہ یقین نہیں رکھتا کہ دنیا کی ہر شے کسی مقصد کے لئے پیدا کی گئی ہے بے کار پیدا نہیں کی گئی تو وہ خود</a:t>
            </a:r>
            <a:r>
              <a:rPr lang="ur-PK" sz="1400" dirty="0" smtClean="0">
                <a:latin typeface="Jameel Noori Nastaleeq" panose="02000503000000020004" pitchFamily="2" charset="-78"/>
                <a:cs typeface="Jameel Noori Nastaleeq" panose="02000503000000020004" pitchFamily="2" charset="-78"/>
              </a:rPr>
              <a:t> ترسی کا شکار ہو جاتا ہے اور  یہ سمجھتا ہے کہ میں تو بے کار ہی ہوں،</a:t>
            </a:r>
            <a:r>
              <a:rPr lang="ur-PK" sz="1400" baseline="0" dirty="0" smtClean="0">
                <a:latin typeface="Jameel Noori Nastaleeq" panose="02000503000000020004" pitchFamily="2" charset="-78"/>
                <a:cs typeface="Jameel Noori Nastaleeq" panose="02000503000000020004" pitchFamily="2" charset="-78"/>
              </a:rPr>
              <a:t> دنیا میں میرا کوئی رول نہیں ہے </a:t>
            </a:r>
          </a:p>
          <a:p>
            <a:pPr algn="r" rtl="1"/>
            <a:r>
              <a:rPr lang="ur-PK" sz="1400" dirty="0" smtClean="0">
                <a:latin typeface="Jameel Noori Nastaleeq" panose="02000503000000020004" pitchFamily="2" charset="-78"/>
                <a:cs typeface="Jameel Noori Nastaleeq" panose="02000503000000020004" pitchFamily="2" charset="-78"/>
              </a:rPr>
              <a:t>اللہ تعالیٰ</a:t>
            </a:r>
            <a:r>
              <a:rPr lang="ur-PK" sz="1400" baseline="0" dirty="0" smtClean="0">
                <a:latin typeface="Jameel Noori Nastaleeq" panose="02000503000000020004" pitchFamily="2" charset="-78"/>
                <a:cs typeface="Jameel Noori Nastaleeq" panose="02000503000000020004" pitchFamily="2" charset="-78"/>
              </a:rPr>
              <a:t> نے ہم سب کے اندر صلاحیتیں رکھی ہیں اور ہمارے لیے کرنے کے کام بھی رکھے ہیں ضرورت اس بات کی ہے کہ ہم رب پر بھروسہ رکھیں اور</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مضبوط</a:t>
            </a:r>
            <a:r>
              <a:rPr lang="ur-PK" sz="1400" baseline="0" dirty="0" smtClean="0">
                <a:latin typeface="Jameel Noori Nastaleeq" panose="02000503000000020004" pitchFamily="2" charset="-78"/>
                <a:cs typeface="Jameel Noori Nastaleeq" panose="02000503000000020004" pitchFamily="2" charset="-78"/>
              </a:rPr>
              <a:t> عزم کے ساتھ کام کریں ۔</a:t>
            </a:r>
            <a:endParaRPr lang="en-US" sz="1400" baseline="0" dirty="0" smtClean="0">
              <a:latin typeface="Jameel Noori Nastaleeq" panose="02000503000000020004" pitchFamily="2" charset="-78"/>
              <a:cs typeface="Jameel Noori Nastaleeq" panose="02000503000000020004" pitchFamily="2" charset="-78"/>
            </a:endParaRPr>
          </a:p>
          <a:p>
            <a:pPr algn="r" rtl="1"/>
            <a:r>
              <a:rPr lang="ur-PK" sz="1400" dirty="0" smtClean="0">
                <a:latin typeface="Jameel Noori Nastaleeq" pitchFamily="2" charset="-78"/>
                <a:cs typeface="Jameel Noori Nastaleeq" pitchFamily="2" charset="-78"/>
              </a:rPr>
              <a:t>ایسا بار ہا ہماری زندگیوں میں ہوا ہو گا اللہ تعالیٰ تو مسبب الااسباب ہیں  جب کبھی</a:t>
            </a:r>
            <a:r>
              <a:rPr lang="ur-PK" sz="1400" baseline="0" dirty="0" smtClean="0">
                <a:latin typeface="Jameel Noori Nastaleeq" pitchFamily="2" charset="-78"/>
                <a:cs typeface="Jameel Noori Nastaleeq" pitchFamily="2" charset="-78"/>
              </a:rPr>
              <a:t> کوئی مسئلہ پیش آ جاتا ہے مثلاً نوکری سے نکال دیا جاتا ہے ، طے شدہ رشتہ ختم ہو جاتا ہے ، یونیورسٹی اور کالج میں داخلہ نہیں ملتا تو ہم سوچتے ہیں کہ بس اب کچھ نہیں ہو سکتا لیکن پھر دیکھتے ہیں کہ زندگی میں اس سے بہتر چیز مل جاتی ہے </a:t>
            </a:r>
            <a:r>
              <a:rPr lang="ur-PK" sz="1400" dirty="0" smtClean="0">
                <a:latin typeface="Jameel Noori Nastaleeq" panose="02000503000000020004" pitchFamily="2" charset="-78"/>
                <a:cs typeface="Jameel Noori Nastaleeq" panose="02000503000000020004" pitchFamily="2" charset="-78"/>
              </a:rPr>
              <a:t>کوئی کامیاب انسان پیدائشی نہیں ہوتا ۔ کامیابی کے لئے راستہ بناناہوتا ہے ،کامیابی</a:t>
            </a:r>
            <a:r>
              <a:rPr lang="ur-PK" sz="1400" baseline="0" dirty="0" smtClean="0">
                <a:latin typeface="Jameel Noori Nastaleeq" panose="02000503000000020004" pitchFamily="2" charset="-78"/>
                <a:cs typeface="Jameel Noori Nastaleeq" panose="02000503000000020004" pitchFamily="2" charset="-78"/>
              </a:rPr>
              <a:t> کے لئے </a:t>
            </a:r>
            <a:r>
              <a:rPr lang="ur-PK" sz="1400" dirty="0" smtClean="0">
                <a:latin typeface="Jameel Noori Nastaleeq" panose="02000503000000020004" pitchFamily="2" charset="-78"/>
                <a:cs typeface="Jameel Noori Nastaleeq" panose="02000503000000020004" pitchFamily="2" charset="-78"/>
              </a:rPr>
              <a:t> درست طریقہ اختیا ر کرنا انسان کے اپنے اختیار میں ہے ۔</a:t>
            </a: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وژن :	اپنے آپ کو  ہم کہاں دیکھنا چاہتے ہیں</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ایک انسان </a:t>
            </a:r>
            <a:r>
              <a:rPr lang="en-US"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healthy</a:t>
            </a: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بننا چاہتا ہے اور اس کے سامنے اس کے علاوہ کوئی مقصد نہیں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جبکہ ایک انسان </a:t>
            </a:r>
            <a:r>
              <a:rPr lang="en-US"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healthy</a:t>
            </a: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بننا چاہتا ہے تا کہ </a:t>
            </a:r>
            <a:r>
              <a:rPr lang="en-US"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mount Everest </a:t>
            </a: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پر چڑھ سکے۔۔۔۔۔۔۔ اس کے پاس وژن ہے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ایک انسان  تعلیمی ادارے میں پڑھتا ہے محض ڈگری حاصل کرنے کے لئےاور اس کے سامنے اس کے علاوہ اور کوئی مقصد نہیں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جبکہ ایک انسان علم اس لیے  حاصل کررہا  ہے کہ وہ </a:t>
            </a:r>
            <a:r>
              <a:rPr lang="en-US"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nuclear plants </a:t>
            </a: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بنانا چاہتا ہے تا کہ بجلی کا بحران ختم ہو اس کے پاس وژن ہے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٭ہم اپنی </a:t>
            </a:r>
            <a:r>
              <a:rPr lang="en-US"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life manage</a:t>
            </a: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کرنا چاہتے ہیں۔۔۔کیوں ؟؟ میرا وژن کیا ہے؟؟</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وژن کو پانے کے لئے  ہمیں اپنے  مشن کو سامنے رکھنا ہو گا ، میرا مشن کیا ہے جب یہ واضح ہو گا تو وژن ہی بنے گا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مشن:	 کیوں؟؟ کسی کام کو کرنے کی نیت کیا ہے ؟ وجہ کیا ہے؟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ایک مسلمان کی زندگی کا مشن کیا ہونا چاہیئے ؟؟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میری زندگی کا مقصد تیرے دین کی سر فرازی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میں اس لئے مسلماں میں اس لئے نمازی </a:t>
            </a:r>
            <a:endParaRPr lang="en-US" sz="1400" dirty="0" smtClean="0">
              <a:latin typeface="Jameel Noori Nastaleeq" panose="02000503000000020004" pitchFamily="2" charset="-78"/>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گولز کو لکھیں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اپنے آپ کو </a:t>
            </a:r>
            <a:r>
              <a:rPr lang="en-US"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underestimate</a:t>
            </a: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نہ کریں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a:t>
            </a:r>
            <a:r>
              <a:rPr lang="en-US"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overconfidence</a:t>
            </a: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کا شکا نہ ہوں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سستی اور کاہلی چھوڑ دیں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 اور سمارٹ گولز سیٹ کریں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1492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جس لمحے آپ نے ذمہ داری اپنے اوپر لی۔ اسی وقت سے  تبدیلی کا آغاز ہو گا۔ ان شاء اللہ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smtClean="0">
                <a:latin typeface="Jameel Noori Nastaleeq" panose="02000503000000020004" pitchFamily="2" charset="-78"/>
                <a:cs typeface="Jameel Noori Nastaleeq" panose="02000503000000020004" pitchFamily="2" charset="-78"/>
              </a:rPr>
              <a:t>آئیے دیکھتے ہیں کہ  اپنی صلاحیتوں</a:t>
            </a:r>
            <a:r>
              <a:rPr lang="ur-PK" sz="1400" baseline="0" dirty="0" smtClean="0">
                <a:latin typeface="Jameel Noori Nastaleeq" panose="02000503000000020004" pitchFamily="2" charset="-78"/>
                <a:cs typeface="Jameel Noori Nastaleeq" panose="02000503000000020004" pitchFamily="2" charset="-78"/>
              </a:rPr>
              <a:t> کو کیسے لگائیں ؟</a:t>
            </a:r>
            <a:endParaRPr lang="ur-PK" sz="1400" dirty="0" smtClean="0">
              <a:latin typeface="Jameel Noori Nastaleeq" pitchFamily="2" charset="-78"/>
              <a:cs typeface="Jameel Noori Nastaleeq" pitchFamily="2" charset="-78"/>
            </a:endParaRPr>
          </a:p>
          <a:p>
            <a:pPr algn="r" rtl="1"/>
            <a:endParaRPr lang="ur-PK" sz="1400" dirty="0" smtClean="0">
              <a:latin typeface="Jameel Noori Nastaleeq" pitchFamily="2" charset="-78"/>
              <a:cs typeface="Jameel Noori Nastaleeq" pitchFamily="2" charset="-78"/>
            </a:endParaRP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0243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itchFamily="2" charset="-78"/>
                <a:cs typeface="Jameel Noori Nastaleeq" pitchFamily="2" charset="-78"/>
              </a:rPr>
              <a:t>آئیے ایک </a:t>
            </a:r>
            <a:r>
              <a:rPr lang="en-US" sz="1400" dirty="0" smtClean="0">
                <a:latin typeface="Jameel Noori Nastaleeq" pitchFamily="2" charset="-78"/>
                <a:cs typeface="Jameel Noori Nastaleeq" pitchFamily="2" charset="-78"/>
              </a:rPr>
              <a:t>Video</a:t>
            </a:r>
            <a:r>
              <a:rPr lang="ur-PK" sz="1400" dirty="0" smtClean="0">
                <a:latin typeface="Jameel Noori Nastaleeq" pitchFamily="2" charset="-78"/>
                <a:cs typeface="Jameel Noori Nastaleeq" pitchFamily="2" charset="-78"/>
              </a:rPr>
              <a:t> سے سیکھتے ہیں </a:t>
            </a:r>
          </a:p>
          <a:p>
            <a:pPr algn="r" rtl="1"/>
            <a:r>
              <a:rPr lang="en-US" sz="1400" dirty="0" smtClean="0">
                <a:latin typeface="Jameel Noori Nastaleeq" pitchFamily="2" charset="-78"/>
                <a:cs typeface="Jameel Noori Nastaleeq" pitchFamily="2" charset="-78"/>
              </a:rPr>
              <a:t>Ripple effect video </a:t>
            </a:r>
            <a:endParaRPr lang="en-US" sz="1400" dirty="0">
              <a:latin typeface="Jameel Noori Nastaleeq" pitchFamily="2" charset="-78"/>
              <a:cs typeface="Jameel Noori Nastaleeq" pitchFamily="2" charset="-78"/>
            </a:endParaRPr>
          </a:p>
        </p:txBody>
      </p:sp>
      <p:sp>
        <p:nvSpPr>
          <p:cNvPr id="4" name="Slide Number Placeholder 3"/>
          <p:cNvSpPr>
            <a:spLocks noGrp="1"/>
          </p:cNvSpPr>
          <p:nvPr>
            <p:ph type="sldNum" sz="quarter" idx="10"/>
          </p:nvPr>
        </p:nvSpPr>
        <p:spPr/>
        <p:txBody>
          <a:bodyPr/>
          <a:lstStyle/>
          <a:p>
            <a:fld id="{B7FAD5E5-136F-467C-A266-B79E95E10380}"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6343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یہ سب ایک عورت کو ایک انسان ہونے</a:t>
            </a:r>
            <a:r>
              <a:rPr lang="ur-PK" sz="1600" kern="1200" baseline="0" dirty="0" smtClean="0">
                <a:solidFill>
                  <a:schemeClr val="tx1"/>
                </a:solidFill>
                <a:effectLst/>
                <a:latin typeface="Jameel Noori Nastaleeq" panose="02000503000000020004" pitchFamily="2" charset="-78"/>
                <a:ea typeface="+mn-ea"/>
                <a:cs typeface="Jameel Noori Nastaleeq" panose="02000503000000020004" pitchFamily="2" charset="-78"/>
              </a:rPr>
              <a:t> کی حیثیت میں درکار ہے اور یہ سب اسے ملنا چاہیئے </a:t>
            </a:r>
            <a:endParaRPr lang="en-US" sz="1600" kern="1200" dirty="0">
              <a:solidFill>
                <a:schemeClr val="tx1"/>
              </a:solidFill>
              <a:effectLst/>
              <a:latin typeface="Jameel Noori Nastaleeq" panose="02000503000000020004" pitchFamily="2" charset="-78"/>
              <a:ea typeface="+mn-ea"/>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2DDCE2A6-49BA-4C91-90F0-19DDBE951CB8}" type="slidenum">
              <a:rPr lang="en-GB" smtClean="0">
                <a:solidFill>
                  <a:prstClr val="black"/>
                </a:solidFill>
              </a:rPr>
              <a:pPr/>
              <a:t>2</a:t>
            </a:fld>
            <a:endParaRPr lang="en-GB">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www.jamaatwomen.org</a:t>
            </a:r>
            <a:endParaRPr lang="en-GB" dirty="0">
              <a:solidFill>
                <a:prstClr val="black"/>
              </a:solidFill>
            </a:endParaRPr>
          </a:p>
        </p:txBody>
      </p:sp>
    </p:spTree>
    <p:extLst>
      <p:ext uri="{BB962C8B-B14F-4D97-AF65-F5344CB8AC3E}">
        <p14:creationId xmlns:p14="http://schemas.microsoft.com/office/powerpoint/2010/main" val="1279680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40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ایکٹی</a:t>
            </a:r>
            <a:r>
              <a:rPr lang="ur-PK" sz="1400" baseline="0" dirty="0" smtClean="0">
                <a:latin typeface="Jameel Noori Nastaleeq" panose="02000503000000020004" pitchFamily="2" charset="-78"/>
                <a:cs typeface="Jameel Noori Nastaleeq" panose="02000503000000020004" pitchFamily="2" charset="-78"/>
              </a:rPr>
              <a:t> ویٹی کروائیں </a:t>
            </a:r>
            <a:endParaRPr lang="ur-PK" sz="1400" dirty="0" smtClean="0">
              <a:latin typeface="Jameel Noori Nastaleeq" panose="02000503000000020004" pitchFamily="2" charset="-78"/>
              <a:cs typeface="Jameel Noori Nastaleeq" panose="02000503000000020004" pitchFamily="2" charset="-78"/>
            </a:endParaRPr>
          </a:p>
          <a:p>
            <a:pPr algn="r" rtl="1"/>
            <a:r>
              <a:rPr lang="ur-PK" sz="1400" dirty="0" smtClean="0">
                <a:latin typeface="Jameel Noori Nastaleeq" panose="02000503000000020004" pitchFamily="2" charset="-78"/>
                <a:cs typeface="Jameel Noori Nastaleeq" panose="02000503000000020004" pitchFamily="2" charset="-78"/>
              </a:rPr>
              <a:t>پیپر دیا جائے جس میں ان کا دائرہ اثر بنوایا جائے</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smtClean="0">
                <a:latin typeface="Jameel Noori Nastaleeq" panose="02000503000000020004" pitchFamily="2" charset="-78"/>
                <a:cs typeface="Jameel Noori Nastaleeq" panose="02000503000000020004" pitchFamily="2" charset="-78"/>
              </a:rPr>
              <a:t>کاغذ لیجئے درمیان  میں اپنا نام  لکھیئے اور چاروں طرف</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اپنے دائرہ</a:t>
            </a:r>
            <a:r>
              <a:rPr lang="ur-PK" sz="1400" baseline="0" dirty="0" smtClean="0">
                <a:latin typeface="Jameel Noori Nastaleeq" panose="02000503000000020004" pitchFamily="2" charset="-78"/>
                <a:cs typeface="Jameel Noori Nastaleeq" panose="02000503000000020004" pitchFamily="2" charset="-78"/>
              </a:rPr>
              <a:t> اثر میں آنے والے افراد کا نام لکھتی  جائیے </a:t>
            </a:r>
            <a:r>
              <a:rPr lang="ur-PK" sz="1400" dirty="0" smtClean="0">
                <a:latin typeface="Jameel Noori Nastaleeq" panose="02000503000000020004" pitchFamily="2" charset="-78"/>
                <a:cs typeface="Jameel Noori Nastaleeq" panose="02000503000000020004" pitchFamily="2" charset="-78"/>
              </a:rPr>
              <a:t>آپ کے دائرہ اثر میں کون کون آتا ہے ؟</a:t>
            </a:r>
          </a:p>
          <a:p>
            <a:pPr algn="r" rtl="1"/>
            <a:r>
              <a:rPr lang="ur-PK" sz="1400" dirty="0" smtClean="0">
                <a:latin typeface="Jameel Noori Nastaleeq" panose="02000503000000020004" pitchFamily="2" charset="-78"/>
                <a:cs typeface="Jameel Noori Nastaleeq" panose="02000503000000020004" pitchFamily="2" charset="-78"/>
              </a:rPr>
              <a:t>اپنی ذات </a:t>
            </a:r>
          </a:p>
          <a:p>
            <a:pPr algn="r" rtl="1"/>
            <a:r>
              <a:rPr lang="ur-PK" sz="1400" dirty="0" smtClean="0">
                <a:latin typeface="Jameel Noori Nastaleeq" panose="02000503000000020004" pitchFamily="2" charset="-78"/>
                <a:cs typeface="Jameel Noori Nastaleeq" panose="02000503000000020004" pitchFamily="2" charset="-78"/>
              </a:rPr>
              <a:t>اولاد / بہن بھائی </a:t>
            </a:r>
          </a:p>
          <a:p>
            <a:pPr algn="r" rtl="1"/>
            <a:r>
              <a:rPr lang="ur-PK" sz="1400" dirty="0" smtClean="0">
                <a:latin typeface="Jameel Noori Nastaleeq" panose="02000503000000020004" pitchFamily="2" charset="-78"/>
                <a:cs typeface="Jameel Noori Nastaleeq" panose="02000503000000020004" pitchFamily="2" charset="-78"/>
              </a:rPr>
              <a:t>دوستیں /</a:t>
            </a:r>
            <a:r>
              <a:rPr lang="ur-PK" sz="1400" baseline="0" dirty="0" smtClean="0">
                <a:latin typeface="Jameel Noori Nastaleeq" panose="02000503000000020004" pitchFamily="2" charset="-78"/>
                <a:cs typeface="Jameel Noori Nastaleeq" panose="02000503000000020004" pitchFamily="2" charset="-78"/>
              </a:rPr>
              <a:t> کزنز / کلاس فیلوز </a:t>
            </a:r>
          </a:p>
          <a:p>
            <a:pPr algn="r" rtl="1"/>
            <a:r>
              <a:rPr lang="ur-PK" sz="1400" baseline="0" dirty="0" smtClean="0">
                <a:latin typeface="Jameel Noori Nastaleeq" panose="02000503000000020004" pitchFamily="2" charset="-78"/>
                <a:cs typeface="Jameel Noori Nastaleeq" panose="02000503000000020004" pitchFamily="2" charset="-78"/>
              </a:rPr>
              <a:t>پڑوسی </a:t>
            </a:r>
            <a:r>
              <a:rPr lang="ur-PK" sz="1400" dirty="0" smtClean="0">
                <a:latin typeface="Jameel Noori Nastaleeq" panose="02000503000000020004" pitchFamily="2" charset="-78"/>
                <a:cs typeface="Jameel Noori Nastaleeq" panose="02000503000000020004" pitchFamily="2" charset="-78"/>
              </a:rPr>
              <a:t> </a:t>
            </a:r>
          </a:p>
          <a:p>
            <a:pPr algn="r" rtl="1"/>
            <a:r>
              <a:rPr lang="ur-PK" sz="1400" dirty="0" smtClean="0">
                <a:latin typeface="Jameel Noori Nastaleeq" panose="02000503000000020004" pitchFamily="2" charset="-78"/>
                <a:cs typeface="Jameel Noori Nastaleeq" panose="02000503000000020004" pitchFamily="2" charset="-78"/>
              </a:rPr>
              <a:t>اپنا دائرہ</a:t>
            </a:r>
            <a:r>
              <a:rPr lang="ur-PK" sz="1400" baseline="0" dirty="0" smtClean="0">
                <a:latin typeface="Jameel Noori Nastaleeq" panose="02000503000000020004" pitchFamily="2" charset="-78"/>
                <a:cs typeface="Jameel Noori Nastaleeq" panose="02000503000000020004" pitchFamily="2" charset="-78"/>
              </a:rPr>
              <a:t> اثر بڑھائیے اور انکی  زندگی میں مثبت کردار ادا کرتی رہیں ، رہنمائی اور تربیت کا فریضہ انجام دیتی رہیں </a:t>
            </a:r>
            <a:endParaRPr lang="en-US" sz="1400" dirty="0" smtClean="0">
              <a:solidFill>
                <a:srgbClr val="002060"/>
              </a:solidFill>
              <a:latin typeface="Jameel Noori Nastaleeq" pitchFamily="2" charset="-78"/>
              <a:cs typeface="Jameel Noori Nastaleeq" pitchFamily="2" charset="-78"/>
            </a:endParaRPr>
          </a:p>
          <a:p>
            <a:pPr algn="r" rtl="1"/>
            <a:r>
              <a:rPr lang="ur-PK" sz="1400" dirty="0" smtClean="0">
                <a:solidFill>
                  <a:srgbClr val="002060"/>
                </a:solidFill>
                <a:latin typeface="Jameel Noori Nastaleeq" pitchFamily="2" charset="-78"/>
                <a:cs typeface="Jameel Noori Nastaleeq" pitchFamily="2" charset="-78"/>
              </a:rPr>
              <a:t>دائرہ اثر میں آنے والے افراد کی تربیت </a:t>
            </a:r>
            <a:r>
              <a:rPr lang="ur-PK" sz="1400" dirty="0" smtClean="0">
                <a:latin typeface="Jameel Noori Nastaleeq" panose="02000503000000020004" pitchFamily="2" charset="-78"/>
                <a:cs typeface="Jameel Noori Nastaleeq" panose="02000503000000020004" pitchFamily="2" charset="-78"/>
              </a:rPr>
              <a:t>ایک </a:t>
            </a:r>
            <a:r>
              <a:rPr lang="en-US" sz="140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خاتون</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سے اچھا یہ کام کون کر سکتا ہے ۔</a:t>
            </a:r>
            <a:r>
              <a:rPr lang="ur-PK" sz="1400" baseline="0" dirty="0" smtClean="0">
                <a:latin typeface="Jameel Noori Nastaleeq" panose="02000503000000020004" pitchFamily="2" charset="-78"/>
                <a:cs typeface="Jameel Noori Nastaleeq" panose="02000503000000020004" pitchFamily="2" charset="-78"/>
              </a:rPr>
              <a:t>آپ ان سب افراد پر اثر انداز ہو سکتی ہیں بلکہ ہوتی ہیں لیکن آپ اب اس کام کو شعوری طور سے کریں کہ میں نے ان تمام افراد کو جنت کا راستہ دکھانا ہے ایک چراغ کی طرح رہنمائی کرنی ہے جس طرح نبی ﷺ نے کی ۔</a:t>
            </a:r>
            <a:endParaRPr lang="ur-PK" sz="1400" dirty="0" smtClean="0">
              <a:latin typeface="Jameel Noori Nastaleeq" panose="02000503000000020004" pitchFamily="2" charset="-78"/>
              <a:cs typeface="Jameel Noori Nastaleeq" panose="02000503000000020004" pitchFamily="2" charset="-78"/>
            </a:endParaRPr>
          </a:p>
          <a:p>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15517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فون کا استعمال تو</a:t>
            </a:r>
            <a:r>
              <a:rPr lang="ur-PK" sz="1400" baseline="0" dirty="0" smtClean="0">
                <a:latin typeface="Jameel Noori Nastaleeq" panose="02000503000000020004" pitchFamily="2" charset="-78"/>
                <a:cs typeface="Jameel Noori Nastaleeq" panose="02000503000000020004" pitchFamily="2" charset="-78"/>
              </a:rPr>
              <a:t> سب ہی کرتے ہیں مگر اس</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کا مثبت </a:t>
            </a:r>
            <a:r>
              <a:rPr lang="ur-PK" sz="1400" baseline="0" dirty="0" smtClean="0">
                <a:latin typeface="Jameel Noori Nastaleeq" panose="02000503000000020004" pitchFamily="2" charset="-78"/>
                <a:cs typeface="Jameel Noori Nastaleeq" panose="02000503000000020004" pitchFamily="2" charset="-78"/>
              </a:rPr>
              <a:t> استعمال کرنا شروع کریں ،دعوت دین دینے سے پہلے لوگوں کے دلوں میں اپنی جگہ بنانی ہوتی ہے ، کسی کو بھی فون کریں تو پہلے اس کی خیر خیریت معلوم کریں غمی اور خوشی دونوں مواقع پر رابطے میں رہیں اور حسب موقع نصحیت ، حدیث ، قرآن و سنت کی بات بتا دیں </a:t>
            </a:r>
          </a:p>
          <a:p>
            <a:pPr algn="r" rtl="1"/>
            <a:r>
              <a:rPr lang="ur-PK" sz="1400" baseline="0" dirty="0" smtClean="0">
                <a:latin typeface="Jameel Noori Nastaleeq" panose="02000503000000020004" pitchFamily="2" charset="-78"/>
                <a:cs typeface="Jameel Noori Nastaleeq" panose="02000503000000020004" pitchFamily="2" charset="-78"/>
              </a:rPr>
              <a:t>فون کال کے ذریعہ کسی بھی دینی پروگرام کی اطلاعات دینے کاکام اپنے ذمے لے لیں </a:t>
            </a: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90807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aseline="0" dirty="0" smtClean="0">
                <a:latin typeface="Jameel Noori Nastaleeq" panose="02000503000000020004" pitchFamily="2" charset="-78"/>
                <a:cs typeface="Jameel Noori Nastaleeq" panose="02000503000000020004" pitchFamily="2" charset="-78"/>
              </a:rPr>
              <a:t>کوئی بولنے کی صلاحیت میں کم تو لکھنے کی صلاحیت میں آگے ہوتا ہے ۔اخبارات میں عوام کی رائے جاننے کے لئے صفحات مخصوص ہوتے ہیں ان میں معاشرتی برائیوں کے بارے میں لکھیں لوگوں کو متوجہ کریں کہ ان برائیوں کے خلاف متحد ہو کر آواز اٹھائیں </a:t>
            </a:r>
          </a:p>
          <a:p>
            <a:pPr algn="r" rtl="1"/>
            <a:r>
              <a:rPr lang="ur-PK" sz="1400" baseline="0" dirty="0" smtClean="0">
                <a:latin typeface="Jameel Noori Nastaleeq" panose="02000503000000020004" pitchFamily="2" charset="-78"/>
                <a:cs typeface="Jameel Noori Nastaleeq" panose="02000503000000020004" pitchFamily="2" charset="-78"/>
              </a:rPr>
              <a:t>چھوٹے بچوں کے لئے کہانیاں لکھ سکتی ہیں ، کوئی نصیحت آموز سچا واقعہ لکھ سکتی ہیں کوئی بات جو آپ کو محسوس ہوئی اللہ کی نعمتوں اور احسانات کے بارے میں اس کو شیئر  کر سکتی ہیں ۔ افسانہ ،مضمون ، کہانی کچھ بھی جو بھی آُ پ لکھ سکیں ضرور لکھیں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36885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400" dirty="0" smtClean="0">
                <a:latin typeface="Jameel Noori Nastaleeq" pitchFamily="2" charset="-78"/>
                <a:cs typeface="Jameel Noori Nastaleeq" pitchFamily="2" charset="-78"/>
              </a:rPr>
              <a:t>Facebook </a:t>
            </a:r>
            <a:r>
              <a:rPr lang="ur-PK" sz="1400" dirty="0" smtClean="0">
                <a:latin typeface="Jameel Noori Nastaleeq" pitchFamily="2" charset="-78"/>
                <a:cs typeface="Jameel Noori Nastaleeq" pitchFamily="2" charset="-78"/>
              </a:rPr>
              <a:t>،</a:t>
            </a:r>
            <a:r>
              <a:rPr lang="ur-PK" sz="1400" baseline="0" dirty="0" smtClean="0">
                <a:latin typeface="Jameel Noori Nastaleeq" pitchFamily="2" charset="-78"/>
                <a:cs typeface="Jameel Noori Nastaleeq" pitchFamily="2" charset="-78"/>
              </a:rPr>
              <a:t> </a:t>
            </a:r>
            <a:r>
              <a:rPr lang="en-US" sz="1400" baseline="0" dirty="0" smtClean="0">
                <a:latin typeface="Jameel Noori Nastaleeq" pitchFamily="2" charset="-78"/>
                <a:cs typeface="Jameel Noori Nastaleeq" pitchFamily="2" charset="-78"/>
              </a:rPr>
              <a:t>twitter</a:t>
            </a:r>
            <a:r>
              <a:rPr lang="ur-PK" sz="1400" baseline="0" dirty="0" smtClean="0">
                <a:latin typeface="Jameel Noori Nastaleeq" pitchFamily="2" charset="-78"/>
                <a:cs typeface="Jameel Noori Nastaleeq" pitchFamily="2" charset="-78"/>
              </a:rPr>
              <a:t> </a:t>
            </a:r>
            <a:r>
              <a:rPr lang="en-US" sz="1400" baseline="0" dirty="0" smtClean="0">
                <a:latin typeface="Jameel Noori Nastaleeq" pitchFamily="2" charset="-78"/>
                <a:cs typeface="Jameel Noori Nastaleeq" pitchFamily="2" charset="-78"/>
              </a:rPr>
              <a:t>, email </a:t>
            </a:r>
            <a:r>
              <a:rPr lang="ur-PK" sz="1400" baseline="0" dirty="0" smtClean="0">
                <a:latin typeface="Jameel Noori Nastaleeq" pitchFamily="2" charset="-78"/>
                <a:cs typeface="Jameel Noori Nastaleeq" pitchFamily="2" charset="-78"/>
              </a:rPr>
              <a:t> سوشل میڈیا کو استعمال کر کے برائی کے خلاف اواز اٹھائی جا سکتی ہے </a:t>
            </a:r>
          </a:p>
          <a:p>
            <a:pPr algn="r" rtl="1"/>
            <a:r>
              <a:rPr lang="en-US" sz="1400" baseline="0" dirty="0" smtClean="0">
                <a:latin typeface="Jameel Noori Nastaleeq" pitchFamily="2" charset="-78"/>
                <a:cs typeface="Jameel Noori Nastaleeq" pitchFamily="2" charset="-78"/>
              </a:rPr>
              <a:t>Awerance</a:t>
            </a:r>
            <a:r>
              <a:rPr lang="ur-PK" sz="1400" baseline="0" dirty="0" smtClean="0">
                <a:latin typeface="Jameel Noori Nastaleeq" pitchFamily="2" charset="-78"/>
                <a:cs typeface="Jameel Noori Nastaleeq" pitchFamily="2" charset="-78"/>
              </a:rPr>
              <a:t> آگاہی پھیلائی جا سکتی ہے </a:t>
            </a:r>
          </a:p>
          <a:p>
            <a:pPr algn="r" rtl="1"/>
            <a:r>
              <a:rPr lang="ur-PK" sz="1400" baseline="0" dirty="0" smtClean="0">
                <a:latin typeface="Jameel Noori Nastaleeq" pitchFamily="2" charset="-78"/>
                <a:cs typeface="Jameel Noori Nastaleeq" pitchFamily="2" charset="-78"/>
              </a:rPr>
              <a:t>ویب سائٹ پر جا کر ملٹی نیشنل کمپنیوں کے اشتہارات پر احتجاج کرسکتی ہیں </a:t>
            </a:r>
          </a:p>
          <a:p>
            <a:pPr algn="r" rtl="1"/>
            <a:r>
              <a:rPr lang="ur-PK" sz="1400" baseline="0" dirty="0" smtClean="0">
                <a:latin typeface="Jameel Noori Nastaleeq" pitchFamily="2" charset="-78"/>
                <a:cs typeface="Jameel Noori Nastaleeq" pitchFamily="2" charset="-78"/>
              </a:rPr>
              <a:t>اگر سوشل میڈیا کا استعمال نہیں آتا تو اس کو سیکھنے کے لئے کلاس لیں اور اس جدید ٹول سے فائدہ اٹھائیں </a:t>
            </a:r>
            <a:endParaRPr lang="ur-PK" sz="1400" dirty="0" smtClean="0">
              <a:latin typeface="Jameel Noori Nastaleeq" pitchFamily="2" charset="-78"/>
              <a:cs typeface="Jameel Noori Nastaleeq"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78895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solidFill>
                  <a:srgbClr val="002060"/>
                </a:solidFill>
                <a:latin typeface="Jameel Noori Nastaleeq" pitchFamily="2" charset="-78"/>
                <a:cs typeface="Jameel Noori Nastaleeq" pitchFamily="2" charset="-78"/>
              </a:rPr>
              <a:t>مثبت سر گرمیوں کے لئے تنظیم سازی</a:t>
            </a:r>
            <a:r>
              <a:rPr lang="en-US" sz="1400" dirty="0" smtClean="0">
                <a:solidFill>
                  <a:srgbClr val="002060"/>
                </a:solidFill>
                <a:latin typeface="Jameel Noori Nastaleeq" pitchFamily="2" charset="-78"/>
                <a:cs typeface="Jameel Noori Nastaleeq" pitchFamily="2" charset="-78"/>
              </a:rPr>
              <a:t>  </a:t>
            </a:r>
            <a:r>
              <a:rPr lang="ur-PK" sz="1400" dirty="0" smtClean="0">
                <a:solidFill>
                  <a:srgbClr val="002060"/>
                </a:solidFill>
                <a:latin typeface="Jameel Noori Nastaleeq" pitchFamily="2" charset="-78"/>
                <a:cs typeface="Jameel Noori Nastaleeq" pitchFamily="2" charset="-78"/>
              </a:rPr>
              <a:t>کریں</a:t>
            </a:r>
            <a:r>
              <a:rPr lang="ur-PK" sz="1400" baseline="0" dirty="0" smtClean="0">
                <a:solidFill>
                  <a:srgbClr val="002060"/>
                </a:solidFill>
                <a:latin typeface="Jameel Noori Nastaleeq" pitchFamily="2" charset="-78"/>
                <a:cs typeface="Jameel Noori Nastaleeq" pitchFamily="2" charset="-78"/>
              </a:rPr>
              <a:t> مثلاً </a:t>
            </a:r>
            <a:r>
              <a:rPr lang="ur-PK" sz="1400" dirty="0" smtClean="0">
                <a:latin typeface="Jameel Noori Nastaleeq" pitchFamily="2" charset="-78"/>
                <a:cs typeface="Jameel Noori Nastaleeq" pitchFamily="2" charset="-78"/>
              </a:rPr>
              <a:t>ماؤں کا گروپ بنا کر اسکول</a:t>
            </a:r>
            <a:r>
              <a:rPr lang="ur-PK" sz="1400" baseline="0" dirty="0" smtClean="0">
                <a:latin typeface="Jameel Noori Nastaleeq" pitchFamily="2" charset="-78"/>
                <a:cs typeface="Jameel Noori Nastaleeq" pitchFamily="2" charset="-78"/>
              </a:rPr>
              <a:t> میں ہونے والی غیر اخلاقی سر گرمیوں کے خلاف </a:t>
            </a:r>
            <a:r>
              <a:rPr lang="en-US" sz="1400" baseline="0" dirty="0" smtClean="0">
                <a:latin typeface="Jameel Noori Nastaleeq" pitchFamily="2" charset="-78"/>
                <a:cs typeface="Jameel Noori Nastaleeq" pitchFamily="2" charset="-78"/>
              </a:rPr>
              <a:t>pressure Group</a:t>
            </a:r>
            <a:r>
              <a:rPr lang="ur-PK" sz="1400" baseline="0" dirty="0" smtClean="0">
                <a:latin typeface="Jameel Noori Nastaleeq" pitchFamily="2" charset="-78"/>
                <a:cs typeface="Jameel Noori Nastaleeq" pitchFamily="2" charset="-78"/>
              </a:rPr>
              <a:t> بنایا جا سکتا ہے ۔ </a:t>
            </a:r>
          </a:p>
          <a:p>
            <a:pPr algn="r" rtl="1"/>
            <a:r>
              <a:rPr lang="ur-PK" sz="1400" baseline="0" dirty="0" smtClean="0">
                <a:latin typeface="Jameel Noori Nastaleeq" pitchFamily="2" charset="-78"/>
                <a:cs typeface="Jameel Noori Nastaleeq" pitchFamily="2" charset="-78"/>
              </a:rPr>
              <a:t> معاشرے میں بھلائی پھیلانے  کے لئے ایسی سرگرمیاں / ایکٹیویٹیز  تیار کریں جن سے بچوں کو اللہ کی پہچان اور دین  کی واقفیت ہو </a:t>
            </a:r>
          </a:p>
          <a:p>
            <a:pPr algn="r" rtl="1"/>
            <a:r>
              <a:rPr lang="ur-PK" sz="1400" baseline="0" dirty="0" smtClean="0">
                <a:latin typeface="Jameel Noori Nastaleeq" pitchFamily="2" charset="-78"/>
                <a:cs typeface="Jameel Noori Nastaleeq" pitchFamily="2" charset="-78"/>
              </a:rPr>
              <a:t>کنزیو مر سوسائٹی بنا لیں جس کے ذریعے مہنگائی کے خلاف احتجاج  کیا جا سکتا ہے</a:t>
            </a:r>
          </a:p>
          <a:p>
            <a:pPr algn="r" rtl="1"/>
            <a:r>
              <a:rPr lang="ur-PK" sz="1400" baseline="0" dirty="0" smtClean="0">
                <a:latin typeface="Jameel Noori Nastaleeq" pitchFamily="2" charset="-78"/>
                <a:cs typeface="Jameel Noori Nastaleeq" pitchFamily="2" charset="-78"/>
              </a:rPr>
              <a:t>اصلاح معاشرہ کمیٹی کے ذریعے معاشرے کی اصلاح کے بہت سے کاموں کے لئے لوگوں کو تیار کیا جاسکتا ہے مثلاً لوگوں کو اپنے محلے کی صفائی کے لئے آمادہ کیا جا سکتا ہے ، کاروبار اور جاب میں ایمان داری ہر حالت میں کرنی ہے اس کا احساس دلایا جا سکتا ہے ۔</a:t>
            </a:r>
          </a:p>
          <a:p>
            <a:pPr algn="r" rtl="1"/>
            <a:r>
              <a:rPr lang="ur-PK" sz="1400" baseline="0" dirty="0" smtClean="0">
                <a:latin typeface="Jameel Noori Nastaleeq" pitchFamily="2" charset="-78"/>
                <a:cs typeface="Jameel Noori Nastaleeq" pitchFamily="2" charset="-78"/>
              </a:rPr>
              <a:t>اپنے ملک سے محبت کا جذبہ پیدا کیا جا سکتا ہے یہ جذبہ تھوڑا یا بہت ہر ایک کے اندر ہوتا ہے صرف اس کو راستہ دکھانے کی ضرورت ہے آج کے دور میں لوگوں کو ملک سے مایوسی ہے ان کے اندر امید کا جذبہ پیدا کرنا ہمارا کام ہے ہم خواتین اپنے ارد گرد کے لوگوں کو پاکستان کی خوبیاں اور فوائد بتائیں </a:t>
            </a:r>
            <a:endParaRPr lang="ur-PK" sz="1400" dirty="0" smtClean="0">
              <a:latin typeface="Jameel Noori Nastaleeq" pitchFamily="2" charset="-78"/>
              <a:cs typeface="Jameel Noori Nastaleeq"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267684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base" latinLnBrk="0" hangingPunct="1">
              <a:lnSpc>
                <a:spcPct val="100000"/>
              </a:lnSpc>
              <a:spcBef>
                <a:spcPct val="100000"/>
              </a:spcBef>
              <a:spcAft>
                <a:spcPct val="0"/>
              </a:spcAft>
              <a:buClr>
                <a:prstClr val="black"/>
              </a:buClr>
              <a:buSzTx/>
              <a:buFont typeface="Wingdings" pitchFamily="2" charset="2"/>
              <a:buNone/>
              <a:tabLst/>
              <a:defRPr/>
            </a:pPr>
            <a:r>
              <a:rPr kumimoji="0" lang="ur-PK" sz="1400" b="0" i="0" u="none" strike="noStrike" kern="0" cap="none" spc="0" normalizeH="0" baseline="0" noProof="0" dirty="0" smtClean="0">
                <a:ln>
                  <a:noFill/>
                </a:ln>
                <a:solidFill>
                  <a:prstClr val="black"/>
                </a:solidFill>
                <a:effectLst/>
                <a:uLnTx/>
                <a:uFillTx/>
                <a:latin typeface="Jameel Noori Nastaleeq" pitchFamily="2" charset="-78"/>
                <a:cs typeface="Jameel Noori Nastaleeq" pitchFamily="2" charset="-78"/>
              </a:rPr>
              <a:t>ہم خواتین لوگوں سے اس موضوع پر بات کریں </a:t>
            </a:r>
          </a:p>
          <a:p>
            <a:pPr marL="342900" marR="0" lvl="0" indent="-342900" algn="r" defTabSz="914400" rtl="1" eaLnBrk="1" fontAlgn="base" latinLnBrk="0" hangingPunct="1">
              <a:lnSpc>
                <a:spcPct val="100000"/>
              </a:lnSpc>
              <a:spcBef>
                <a:spcPct val="100000"/>
              </a:spcBef>
              <a:spcAft>
                <a:spcPct val="0"/>
              </a:spcAft>
              <a:buClr>
                <a:prstClr val="black"/>
              </a:buClr>
              <a:buSzTx/>
              <a:buFont typeface="Wingdings" pitchFamily="2" charset="2"/>
              <a:buChar char="§"/>
              <a:tabLst/>
              <a:defRPr/>
            </a:pPr>
            <a:r>
              <a:rPr kumimoji="0" lang="ur-PK" sz="1400" b="0" i="0" u="none" strike="noStrike" kern="0" cap="none" spc="0" normalizeH="0" baseline="0" noProof="0" dirty="0" smtClean="0">
                <a:ln>
                  <a:noFill/>
                </a:ln>
                <a:solidFill>
                  <a:prstClr val="black"/>
                </a:solidFill>
                <a:effectLst/>
                <a:uLnTx/>
                <a:uFillTx/>
                <a:latin typeface="Jameel Noori Nastaleeq" pitchFamily="2" charset="-78"/>
                <a:cs typeface="Jameel Noori Nastaleeq" pitchFamily="2" charset="-78"/>
              </a:rPr>
              <a:t> بے عملی</a:t>
            </a:r>
          </a:p>
          <a:p>
            <a:pPr marL="342900" marR="0" lvl="0" indent="-342900" algn="r" defTabSz="914400" rtl="1" eaLnBrk="1" fontAlgn="base" latinLnBrk="0" hangingPunct="1">
              <a:lnSpc>
                <a:spcPct val="100000"/>
              </a:lnSpc>
              <a:spcBef>
                <a:spcPct val="100000"/>
              </a:spcBef>
              <a:spcAft>
                <a:spcPct val="0"/>
              </a:spcAft>
              <a:buClr>
                <a:prstClr val="black"/>
              </a:buClr>
              <a:buSzTx/>
              <a:buFont typeface="Wingdings" pitchFamily="2" charset="2"/>
              <a:buChar char="§"/>
              <a:tabLst/>
              <a:defRPr/>
            </a:pPr>
            <a:r>
              <a:rPr kumimoji="0" lang="ur-PK" sz="1400" b="0" i="0" u="none" strike="noStrike" kern="0" cap="none" spc="0" normalizeH="0" baseline="0" noProof="0" dirty="0" smtClean="0">
                <a:ln>
                  <a:noFill/>
                </a:ln>
                <a:solidFill>
                  <a:prstClr val="black"/>
                </a:solidFill>
                <a:effectLst/>
                <a:uLnTx/>
                <a:uFillTx/>
                <a:latin typeface="Jameel Noori Nastaleeq" pitchFamily="2" charset="-78"/>
                <a:cs typeface="Jameel Noori Nastaleeq" pitchFamily="2" charset="-78"/>
              </a:rPr>
              <a:t> دوسروں کو ذمہ دا ر سمجھنا</a:t>
            </a:r>
          </a:p>
          <a:p>
            <a:pPr marL="342900" marR="0" lvl="0" indent="-342900" algn="r" defTabSz="914400" rtl="1" eaLnBrk="1" fontAlgn="base" latinLnBrk="0" hangingPunct="1">
              <a:lnSpc>
                <a:spcPct val="100000"/>
              </a:lnSpc>
              <a:spcBef>
                <a:spcPct val="100000"/>
              </a:spcBef>
              <a:spcAft>
                <a:spcPct val="0"/>
              </a:spcAft>
              <a:buClr>
                <a:prstClr val="black"/>
              </a:buClr>
              <a:buSzTx/>
              <a:buFont typeface="Wingdings" pitchFamily="2" charset="2"/>
              <a:buChar char="§"/>
              <a:tabLst/>
              <a:defRPr/>
            </a:pPr>
            <a:r>
              <a:rPr kumimoji="0" lang="ur-PK" sz="1400" b="0" i="0" u="none" strike="noStrike" kern="0" cap="none" spc="0" normalizeH="0" baseline="0" noProof="0" dirty="0" smtClean="0">
                <a:ln>
                  <a:noFill/>
                </a:ln>
                <a:solidFill>
                  <a:prstClr val="black"/>
                </a:solidFill>
                <a:effectLst/>
                <a:uLnTx/>
                <a:uFillTx/>
                <a:latin typeface="Jameel Noori Nastaleeq" pitchFamily="2" charset="-78"/>
                <a:cs typeface="Jameel Noori Nastaleeq" pitchFamily="2" charset="-78"/>
              </a:rPr>
              <a:t> اپنی حیثیت سے نا واقف ہونا</a:t>
            </a:r>
          </a:p>
          <a:p>
            <a:pPr marL="342900" marR="0" lvl="0" indent="-342900" algn="r" defTabSz="914400" rtl="1" eaLnBrk="1" fontAlgn="base" latinLnBrk="0" hangingPunct="1">
              <a:lnSpc>
                <a:spcPct val="100000"/>
              </a:lnSpc>
              <a:spcBef>
                <a:spcPct val="100000"/>
              </a:spcBef>
              <a:spcAft>
                <a:spcPct val="0"/>
              </a:spcAft>
              <a:buClr>
                <a:prstClr val="black"/>
              </a:buClr>
              <a:buSzTx/>
              <a:buFont typeface="Wingdings" pitchFamily="2" charset="2"/>
              <a:buChar char="§"/>
              <a:tabLst/>
              <a:defRPr/>
            </a:pPr>
            <a:r>
              <a:rPr kumimoji="0" lang="ur-PK" sz="1400" b="0" i="0" u="none" strike="noStrike" kern="0" cap="none" spc="0" normalizeH="0" baseline="0" noProof="0" dirty="0" smtClean="0">
                <a:ln>
                  <a:noFill/>
                </a:ln>
                <a:solidFill>
                  <a:prstClr val="black"/>
                </a:solidFill>
                <a:effectLst/>
                <a:uLnTx/>
                <a:uFillTx/>
                <a:latin typeface="Jameel Noori Nastaleeq" pitchFamily="2" charset="-78"/>
                <a:cs typeface="Jameel Noori Nastaleeq" pitchFamily="2" charset="-78"/>
              </a:rPr>
              <a:t> قرآن سے دوری</a:t>
            </a:r>
          </a:p>
          <a:p>
            <a:pPr marL="342900" marR="0" lvl="0" indent="-342900" algn="r" defTabSz="914400" rtl="1" eaLnBrk="1" fontAlgn="base" latinLnBrk="0" hangingPunct="1">
              <a:lnSpc>
                <a:spcPct val="100000"/>
              </a:lnSpc>
              <a:spcBef>
                <a:spcPct val="100000"/>
              </a:spcBef>
              <a:spcAft>
                <a:spcPct val="0"/>
              </a:spcAft>
              <a:buClr>
                <a:prstClr val="black"/>
              </a:buClr>
              <a:buSzTx/>
              <a:buFont typeface="Wingdings" pitchFamily="2" charset="2"/>
              <a:buChar char="§"/>
              <a:tabLst/>
              <a:defRPr/>
            </a:pPr>
            <a:r>
              <a:rPr kumimoji="0" lang="ur-PK" sz="1400" b="0" i="0" u="none" strike="noStrike" kern="0" cap="none" spc="0" normalizeH="0" baseline="0" noProof="0" dirty="0" smtClean="0">
                <a:ln>
                  <a:noFill/>
                </a:ln>
                <a:solidFill>
                  <a:prstClr val="black"/>
                </a:solidFill>
                <a:effectLst/>
                <a:uLnTx/>
                <a:uFillTx/>
                <a:latin typeface="Jameel Noori Nastaleeq" pitchFamily="2" charset="-78"/>
                <a:cs typeface="Jameel Noori Nastaleeq" pitchFamily="2" charset="-78"/>
              </a:rPr>
              <a:t> قول  و فعل میں تضاد</a:t>
            </a:r>
          </a:p>
          <a:p>
            <a:pPr marL="342900" marR="0" lvl="0" indent="-342900" algn="r" defTabSz="914400" rtl="1" eaLnBrk="1" fontAlgn="base" latinLnBrk="0" hangingPunct="1">
              <a:lnSpc>
                <a:spcPct val="100000"/>
              </a:lnSpc>
              <a:spcBef>
                <a:spcPct val="100000"/>
              </a:spcBef>
              <a:spcAft>
                <a:spcPct val="0"/>
              </a:spcAft>
              <a:buClr>
                <a:prstClr val="black"/>
              </a:buClr>
              <a:buSzTx/>
              <a:buFont typeface="Wingdings" pitchFamily="2" charset="2"/>
              <a:buChar char="§"/>
              <a:tabLst/>
              <a:defRPr/>
            </a:pPr>
            <a:r>
              <a:rPr kumimoji="0" lang="ur-PK" sz="1400" b="0" i="0" u="none" strike="noStrike" kern="0" cap="none" spc="0" normalizeH="0" baseline="0" noProof="0" dirty="0" smtClean="0">
                <a:ln>
                  <a:noFill/>
                </a:ln>
                <a:solidFill>
                  <a:prstClr val="black"/>
                </a:solidFill>
                <a:effectLst/>
                <a:uLnTx/>
                <a:uFillTx/>
                <a:latin typeface="Jameel Noori Nastaleeq" pitchFamily="2" charset="-78"/>
                <a:cs typeface="Jameel Noori Nastaleeq" pitchFamily="2" charset="-78"/>
              </a:rPr>
              <a:t> اتحاد کا نہ ہونا</a:t>
            </a:r>
            <a:endParaRPr kumimoji="0" lang="en-US" sz="1400" b="0" i="0" u="none" strike="noStrike" kern="0" cap="none" spc="0" normalizeH="0" baseline="0" noProof="0" dirty="0" smtClean="0">
              <a:ln>
                <a:noFill/>
              </a:ln>
              <a:solidFill>
                <a:prstClr val="black"/>
              </a:solidFill>
              <a:effectLst/>
              <a:uLnTx/>
              <a:uFillTx/>
              <a:latin typeface="Jameel Noori Nastaleeq" pitchFamily="2" charset="-78"/>
              <a:cs typeface="Jameel Noori Nastaleeq" pitchFamily="2" charset="-78"/>
            </a:endParaRPr>
          </a:p>
          <a:p>
            <a:endParaRPr lang="en-US" sz="1100" dirty="0"/>
          </a:p>
        </p:txBody>
      </p:sp>
      <p:sp>
        <p:nvSpPr>
          <p:cNvPr id="4" name="Slide Number Placeholder 3"/>
          <p:cNvSpPr>
            <a:spLocks noGrp="1"/>
          </p:cNvSpPr>
          <p:nvPr>
            <p:ph type="sldNum" sz="quarter" idx="10"/>
          </p:nvPr>
        </p:nvSpPr>
        <p:spPr/>
        <p:txBody>
          <a:bodyPr/>
          <a:lstStyle/>
          <a:p>
            <a:fld id="{0E71782D-757A-4AE4-9207-E18B182982E7}" type="slidenum">
              <a:rPr lang="en-US" smtClean="0"/>
              <a:t>25</a:t>
            </a:fld>
            <a:endParaRPr lang="en-US"/>
          </a:p>
        </p:txBody>
      </p:sp>
    </p:spTree>
    <p:extLst>
      <p:ext uri="{BB962C8B-B14F-4D97-AF65-F5344CB8AC3E}">
        <p14:creationId xmlns:p14="http://schemas.microsoft.com/office/powerpoint/2010/main" val="1472277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buNone/>
            </a:pPr>
            <a:r>
              <a:rPr lang="ur-PK" sz="1400" dirty="0" smtClean="0">
                <a:latin typeface="Jameel Noori Nastaleeq" pitchFamily="2" charset="-78"/>
                <a:cs typeface="Jameel Noori Nastaleeq" pitchFamily="2" charset="-78"/>
              </a:rPr>
              <a:t>پاکستان کا انتہائی اہم جغرافیہ ہے ۔۔ ہمارے پڑوسی</a:t>
            </a:r>
            <a:r>
              <a:rPr lang="ur-PK" sz="1400" baseline="0" dirty="0" smtClean="0">
                <a:latin typeface="Jameel Noori Nastaleeq" pitchFamily="2" charset="-78"/>
                <a:cs typeface="Jameel Noori Nastaleeq" pitchFamily="2" charset="-78"/>
              </a:rPr>
              <a:t> اہمیت والے مسلم ممالک ہیں </a:t>
            </a:r>
            <a:endParaRPr lang="ur-PK" sz="1400" dirty="0" smtClean="0">
              <a:latin typeface="Jameel Noori Nastaleeq" pitchFamily="2" charset="-78"/>
              <a:cs typeface="Jameel Noori Nastaleeq" pitchFamily="2" charset="-78"/>
            </a:endParaRPr>
          </a:p>
          <a:p>
            <a:pPr marL="0" marR="0" lvl="0" indent="0" algn="r" defTabSz="914400" rtl="1" eaLnBrk="1" fontAlgn="auto" latinLnBrk="0" hangingPunct="1">
              <a:lnSpc>
                <a:spcPct val="100000"/>
              </a:lnSpc>
              <a:spcBef>
                <a:spcPts val="0"/>
              </a:spcBef>
              <a:spcAft>
                <a:spcPts val="0"/>
              </a:spcAft>
              <a:buClrTx/>
              <a:buSzTx/>
              <a:buFont typeface="Wingdings" pitchFamily="2" charset="2"/>
              <a:buChar char="§"/>
              <a:tabLst/>
              <a:defRPr/>
            </a:pPr>
            <a:r>
              <a:rPr lang="ur-PK" sz="1400" dirty="0" smtClean="0">
                <a:latin typeface="Jameel Noori Nastaleeq" pitchFamily="2" charset="-78"/>
                <a:cs typeface="Jameel Noori Nastaleeq" pitchFamily="2" charset="-78"/>
              </a:rPr>
              <a:t> افغانستان، ایران، عراق، مشرقی وسطیٰ کے ممالک</a:t>
            </a:r>
            <a:r>
              <a:rPr lang="ur-PK" sz="1400" baseline="0" dirty="0" smtClean="0">
                <a:latin typeface="Jameel Noori Nastaleeq" pitchFamily="2" charset="-78"/>
                <a:cs typeface="Jameel Noori Nastaleeq" pitchFamily="2" charset="-78"/>
              </a:rPr>
              <a:t> ،</a:t>
            </a:r>
            <a:r>
              <a:rPr lang="ur-PK" sz="1400" b="1" dirty="0" smtClean="0">
                <a:latin typeface="Jameel Noori Nastaleeq" pitchFamily="2" charset="-78"/>
                <a:cs typeface="Jameel Noori Nastaleeq" pitchFamily="2" charset="-78"/>
              </a:rPr>
              <a:t> </a:t>
            </a:r>
            <a:r>
              <a:rPr lang="ur-PK" sz="1400" dirty="0" smtClean="0">
                <a:latin typeface="Jameel Noori Nastaleeq" pitchFamily="2" charset="-78"/>
                <a:cs typeface="Jameel Noori Nastaleeq" pitchFamily="2" charset="-78"/>
              </a:rPr>
              <a:t>وسط ایشیاء کے ممالک</a:t>
            </a:r>
            <a:r>
              <a:rPr lang="ur-PK" sz="1400" baseline="0" dirty="0" smtClean="0">
                <a:latin typeface="Jameel Noori Nastaleeq" pitchFamily="2" charset="-78"/>
                <a:cs typeface="Jameel Noori Nastaleeq" pitchFamily="2" charset="-78"/>
              </a:rPr>
              <a:t> ۔۔۔۔۔۔۔۔</a:t>
            </a:r>
            <a:r>
              <a:rPr lang="ur-PK" sz="1400" b="1" dirty="0" smtClean="0">
                <a:latin typeface="Jameel Noori Nastaleeq" pitchFamily="2" charset="-78"/>
                <a:cs typeface="Jameel Noori Nastaleeq" pitchFamily="2" charset="-78"/>
              </a:rPr>
              <a:t>ان کو ملا کر مسلم بلاک تشکیل دیا جا سکتا ہے۔اور امت مسلمہ بن کر دنیا سے مقابلہ کیا جا سکتا ہے </a:t>
            </a:r>
          </a:p>
          <a:p>
            <a:pPr algn="r" rtl="1">
              <a:buFont typeface="Wingdings" pitchFamily="2" charset="2"/>
              <a:buNone/>
            </a:pPr>
            <a:r>
              <a:rPr lang="ur-PK" sz="1400" dirty="0" smtClean="0">
                <a:latin typeface="Jameel Noori Nastaleeq" pitchFamily="2" charset="-78"/>
                <a:cs typeface="Jameel Noori Nastaleeq" pitchFamily="2" charset="-78"/>
              </a:rPr>
              <a:t>ہم موجود وسائل کو استعمال نہیں کرتے ، مواقع سے فائدہ نہیں اٹھاتے اور الزام دوسروں کو دیتے ہیں کہ ہم ان کی وجہ سے ترقی</a:t>
            </a:r>
            <a:r>
              <a:rPr lang="ur-PK" sz="1400" baseline="0" dirty="0" smtClean="0">
                <a:latin typeface="Jameel Noori Nastaleeq" pitchFamily="2" charset="-78"/>
                <a:cs typeface="Jameel Noori Nastaleeq" pitchFamily="2" charset="-78"/>
              </a:rPr>
              <a:t> نہیں کر سکتے جب کہ پاکستان کو اللہ تعالیٰ ہر نعمت سے مالا مال کیا ہوا ہے ۔ ضرورت اس بات کی ہے کہ ہماری قوم اپنی  درست شناخت کرے اپنی اہمیت کو سمجھے اور ملک کی ترقی میں اپنا کردار ادا کرے ۔۔۔ </a:t>
            </a:r>
            <a:r>
              <a:rPr lang="ur-PK" sz="1400" b="1" baseline="0" dirty="0" smtClean="0">
                <a:latin typeface="Jameel Noori Nastaleeq" pitchFamily="2" charset="-78"/>
                <a:cs typeface="Jameel Noori Nastaleeq" pitchFamily="2" charset="-78"/>
              </a:rPr>
              <a:t>سوال کریں  </a:t>
            </a:r>
            <a:r>
              <a:rPr lang="ur-PK" sz="1400" baseline="0" dirty="0" smtClean="0">
                <a:latin typeface="Jameel Noori Nastaleeq" pitchFamily="2" charset="-78"/>
                <a:cs typeface="Jameel Noori Nastaleeq" pitchFamily="2" charset="-78"/>
              </a:rPr>
              <a:t>لیکن اس میں ایک عورت کیا کردار ادا کر سکتی ہے؟  </a:t>
            </a:r>
          </a:p>
          <a:p>
            <a:pPr algn="r" rtl="1">
              <a:buFont typeface="Wingdings" pitchFamily="2" charset="2"/>
              <a:buNone/>
            </a:pPr>
            <a:r>
              <a:rPr lang="ur-PK" sz="1400" baseline="0" dirty="0" smtClean="0">
                <a:latin typeface="Jameel Noori Nastaleeq" pitchFamily="2" charset="-78"/>
                <a:cs typeface="Jameel Noori Nastaleeq" pitchFamily="2" charset="-78"/>
              </a:rPr>
              <a:t>عورت نسلوں کی پرورش کرتی ہے اس کی گو د میں ہی قوم کے لیڈر ، دانشور، انجینئر، ۔۔۔۔ پرورش پاتے ہیں وہ اگر اپنی اولاد کے اندر ملک سے محبت اور ملک کی ترقی کا  جذبہ پیدا کر دے تو یقیناً ایسی قوم تیار ہو گی جو ایمان دار اور فرض شناس ہو گی ، ملک کو لوٹ کر کھانے کے بجائے ملک کے وسائل کی حفاظت کرے گی ۔ اگر  عورت یہ طے کر لے کہ اس نے اپنے ملک کو خوشحال اور پرامن بنانا ہے اور ایک اسلامی خوشحال پاکستان تشکیل دینا ہے تو وہ اس کے لئے بہت سے افراد کو آمادہ کر سکتی ہے ۔ ملک میں امن ، رواداری ، خوشحالی کے لئے لوگوں کو آمادہ کر کے اپنی ورک ٹیم تیار کرسکتی ہے</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E2717EC4-05B2-41AB-AD3E-03699AE5AFB0}"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91242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Jameel Noori Nastaleeq" panose="02000503000000020004" pitchFamily="2" charset="-78"/>
                <a:cs typeface="Jameel Noori Nastaleeq" panose="02000503000000020004" pitchFamily="2" charset="-78"/>
              </a:rPr>
              <a:t>Message of </a:t>
            </a:r>
            <a:r>
              <a:rPr lang="en-US" sz="1400" b="1" smtClean="0">
                <a:solidFill>
                  <a:schemeClr val="tx1"/>
                </a:solidFill>
                <a:latin typeface="Jameel Noori Nastaleeq" panose="02000503000000020004" pitchFamily="2" charset="-78"/>
                <a:cs typeface="Jameel Noori Nastaleeq" panose="02000503000000020004" pitchFamily="2" charset="-78"/>
              </a:rPr>
              <a:t>the Program</a:t>
            </a:r>
            <a:endParaRPr lang="ur-PK" sz="1400" smtClean="0">
              <a:latin typeface="Jameel Noori Nastaleeq" pitchFamily="2" charset="-78"/>
              <a:cs typeface="Jameel Noori Nastaleeq" pitchFamily="2" charset="-78"/>
            </a:endParaRPr>
          </a:p>
          <a:p>
            <a:pPr algn="r" rtl="1"/>
            <a:r>
              <a:rPr lang="ur-PK" sz="1400" dirty="0" smtClean="0">
                <a:latin typeface="Jameel Noori Nastaleeq" pitchFamily="2" charset="-78"/>
                <a:cs typeface="Jameel Noori Nastaleeq" pitchFamily="2" charset="-78"/>
              </a:rPr>
              <a:t>دوسروں کو ذمہ دار ٹہرانے سے ہم اپنی خامی کو دور نہیں کر پاتے </a:t>
            </a:r>
          </a:p>
          <a:p>
            <a:pPr algn="r" rtl="1"/>
            <a:r>
              <a:rPr lang="ur-PK" sz="1400" dirty="0" smtClean="0">
                <a:latin typeface="Jameel Noori Nastaleeq" pitchFamily="2" charset="-78"/>
                <a:cs typeface="Jameel Noori Nastaleeq" pitchFamily="2" charset="-78"/>
              </a:rPr>
              <a:t>ساری توجہ اپنی ، اپنی</a:t>
            </a:r>
            <a:r>
              <a:rPr lang="ur-PK" sz="1400" baseline="0" dirty="0" smtClean="0">
                <a:latin typeface="Jameel Noori Nastaleeq" pitchFamily="2" charset="-78"/>
                <a:cs typeface="Jameel Noori Nastaleeq" pitchFamily="2" charset="-78"/>
              </a:rPr>
              <a:t> اولاد اور اپنے معاشرے کی </a:t>
            </a:r>
            <a:r>
              <a:rPr lang="ur-PK" sz="1400" dirty="0" smtClean="0">
                <a:latin typeface="Jameel Noori Nastaleeq" pitchFamily="2" charset="-78"/>
                <a:cs typeface="Jameel Noori Nastaleeq" pitchFamily="2" charset="-78"/>
              </a:rPr>
              <a:t>اصلاح پر لگائیں اور </a:t>
            </a:r>
            <a:r>
              <a:rPr lang="ur-PK" sz="1400" b="1" dirty="0" smtClean="0">
                <a:latin typeface="Jameel Noori Nastaleeq" pitchFamily="2" charset="-78"/>
                <a:cs typeface="Jameel Noori Nastaleeq" pitchFamily="2" charset="-78"/>
              </a:rPr>
              <a:t>پاکستان</a:t>
            </a:r>
            <a:r>
              <a:rPr lang="ur-PK" sz="1400" b="1" baseline="0" dirty="0" smtClean="0">
                <a:latin typeface="Jameel Noori Nastaleeq" pitchFamily="2" charset="-78"/>
                <a:cs typeface="Jameel Noori Nastaleeq" pitchFamily="2" charset="-78"/>
              </a:rPr>
              <a:t> کو ایک اسلامی اور خوشحال پاکستان بنانے </a:t>
            </a:r>
            <a:r>
              <a:rPr lang="ur-PK" sz="1400" baseline="0" dirty="0" smtClean="0">
                <a:latin typeface="Jameel Noori Nastaleeq" pitchFamily="2" charset="-78"/>
                <a:cs typeface="Jameel Noori Nastaleeq" pitchFamily="2" charset="-78"/>
              </a:rPr>
              <a:t>میں اپنا کردار ادا کریں اس کے لئے ہمیں کن چیزوں کی ضرورت ہو گی ؟</a:t>
            </a:r>
            <a:r>
              <a:rPr lang="ur-PK" sz="1400" dirty="0" smtClean="0">
                <a:latin typeface="Jameel Noori Nastaleeq" pitchFamily="2" charset="-78"/>
                <a:cs typeface="Jameel Noori Nastaleeq" pitchFamily="2" charset="-78"/>
              </a:rPr>
              <a:t> </a:t>
            </a:r>
          </a:p>
          <a:p>
            <a:pPr marL="0" marR="0" indent="0" algn="r" defTabSz="914400" rtl="1" eaLnBrk="1" fontAlgn="auto" latinLnBrk="0" hangingPunct="1">
              <a:lnSpc>
                <a:spcPct val="100000"/>
              </a:lnSpc>
              <a:spcBef>
                <a:spcPts val="0"/>
              </a:spcBef>
              <a:spcAft>
                <a:spcPts val="0"/>
              </a:spcAft>
              <a:buClrTx/>
              <a:buSzTx/>
              <a:buFontTx/>
              <a:buNone/>
              <a:tabLst/>
              <a:defRPr/>
            </a:pPr>
            <a:r>
              <a:rPr lang="ur-PK" sz="1400" dirty="0" smtClean="0">
                <a:latin typeface="Jameel Noori Nastaleeq" pitchFamily="2" charset="-78"/>
                <a:cs typeface="Jameel Noori Nastaleeq" pitchFamily="2" charset="-78"/>
              </a:rPr>
              <a:t>کسی بھی بڑے کام کو کرنے کے لئے </a:t>
            </a:r>
            <a:r>
              <a:rPr lang="ur-PK" sz="1400" baseline="0" dirty="0" smtClean="0">
                <a:latin typeface="Jameel Noori Nastaleeq" pitchFamily="2" charset="-78"/>
                <a:cs typeface="Jameel Noori Nastaleeq" pitchFamily="2" charset="-78"/>
              </a:rPr>
              <a:t>طے کرنا ہوتا ہے کہ ہمیں کہاں تک پہنچنا ہے اگر ہمیں پاکستان کو ایک بلند اور ترقی یافتہ ملک بنانا ہے تو اس کے لئے  ہمیں اس مقصد کے حصول کے لئے کوشش کرنی ہو گی اور ملک میں امن ، رواداری ، خوشحالی کے لئے ہمیں اپنی ورک ٹیم تیار کرنی ہو گی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baseline="0" dirty="0" smtClean="0">
                <a:latin typeface="Jameel Noori Nastaleeq" pitchFamily="2" charset="-78"/>
                <a:cs typeface="Jameel Noori Nastaleeq" pitchFamily="2" charset="-78"/>
              </a:rPr>
              <a:t>ایک عورت کے پاس اس کی ورک ٹیم اس کی اولاد ، اس کے گھر والے ہوتے ہیں اگر وہ ان درست سمت میں رہنمائی کر دیتی تو معاشرے کو بہترین افراد فراہم کر دیتی ہے اگر اس کی 6 یا 7 یا 8 اولاد ہوتی ہے تو اس نے معاشرے کو کم از کم سات آٹھ افراد ایسے افراد فراہم کر دئے جو معاشرے میں ایک امتیازی کردار کے حامل ہوتے ہیں </a:t>
            </a:r>
            <a:r>
              <a:rPr lang="ur-PK"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اس کے علاوہ بھی اس کے دائرہ اثر میں کئی لوگ آتے ہیں</a:t>
            </a:r>
            <a:r>
              <a:rPr lang="ur-PK" sz="14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جن کی ذہن سازی کر کے بہترین کام لیا جا سکتا ہے </a:t>
            </a:r>
            <a:endParaRPr lang="ur-PK" sz="1400" baseline="0" dirty="0" smtClean="0">
              <a:latin typeface="Jameel Noori Nastaleeq" pitchFamily="2" charset="-78"/>
              <a:cs typeface="Jameel Noori Nastaleeq" pitchFamily="2" charset="-78"/>
            </a:endParaRPr>
          </a:p>
          <a:p>
            <a:pPr algn="r" rtl="1"/>
            <a:r>
              <a:rPr kumimoji="0" lang="ur-PK" sz="1400" b="1" i="0" u="none" strike="noStrike" kern="1200" cap="none" spc="0" normalizeH="0" baseline="0" noProof="0" dirty="0" smtClean="0">
                <a:ln>
                  <a:noFill/>
                </a:ln>
                <a:solidFill>
                  <a:prstClr val="black"/>
                </a:solidFill>
                <a:effectLst/>
                <a:uLnTx/>
                <a:uFillTx/>
                <a:latin typeface="Jameel Noori Nastaleeq" pitchFamily="2" charset="-78"/>
                <a:ea typeface="+mn-ea"/>
                <a:cs typeface="Jameel Noori Nastaleeq" pitchFamily="2" charset="-78"/>
              </a:rPr>
              <a:t>ایک لیڈر کی طرح لوگوں کو رہنمائی دیں </a:t>
            </a:r>
            <a:r>
              <a:rPr kumimoji="0" lang="ur-PK" sz="1400" b="0" i="0" u="none" strike="noStrike" kern="1200" cap="none" spc="0" normalizeH="0" baseline="0" noProof="0" dirty="0" smtClean="0">
                <a:ln>
                  <a:noFill/>
                </a:ln>
                <a:solidFill>
                  <a:prstClr val="black"/>
                </a:solidFill>
                <a:effectLst/>
                <a:uLnTx/>
                <a:uFillTx/>
                <a:latin typeface="Jameel Noori Nastaleeq" pitchFamily="2" charset="-78"/>
                <a:ea typeface="+mn-ea"/>
                <a:cs typeface="Jameel Noori Nastaleeq" pitchFamily="2" charset="-78"/>
              </a:rPr>
              <a:t>۔ ایک نہر سیلاب کی وجہ تباہی مچا رہی تھی بستی کے ایک گروہ بے اس کے بہاؤ کو روکنے کی کوشش کی لیکن کامیاب نہیں ہو سکا دوسرے گروہ نے یہ کوشش کی جہاں سے پانی آ رہا ہے وہاں سے  پانی کو بند کر دیا جائے یہ کوشش بھی کامبیاب نہیں ہوئی تیسے گروہ نے یہ کوشش کی کہ جو پانی آ رہا اس کو صحیح  جانب پھیر دیا جائے یعنی پانی کا رخ کھیتوں  اور قابل زراعت  زمین کی طرف کر دیا جائے اور اس پانی کو محفوظ کرنے کے لئے تالاب بنا لیا جائے یہ کوشش  کامیاب ہوئی  زمین میں سبزہ آیا اور لوگوں کو پانی کے ذخیرے بھی مل گئے ۔ </a:t>
            </a:r>
          </a:p>
          <a:p>
            <a:pPr algn="r" rtl="1"/>
            <a:r>
              <a:rPr kumimoji="0" lang="ur-PK" sz="1400" b="0" i="0" u="none" strike="noStrike" kern="1200" cap="none" spc="0" normalizeH="0" baseline="0" noProof="0" dirty="0" smtClean="0">
                <a:ln>
                  <a:noFill/>
                </a:ln>
                <a:solidFill>
                  <a:prstClr val="black"/>
                </a:solidFill>
                <a:effectLst/>
                <a:uLnTx/>
                <a:uFillTx/>
                <a:latin typeface="Jameel Noori Nastaleeq" pitchFamily="2" charset="-78"/>
                <a:ea typeface="+mn-ea"/>
                <a:cs typeface="Jameel Noori Nastaleeq" pitchFamily="2" charset="-78"/>
              </a:rPr>
              <a:t> یہ ہوتی ہے درست  رہنمائی ۔۔۔۔۔عورت اسی طرح نسلوں کی درست رہنمائی کر کے معاشرے کو بہترین افراد سے مالا مال کرتی ہے یہ اس کا  بہترین کردار ہوتا ہے اور ہم یہ نہیں کہہ سکتے کہ عورت معاشرے میں کوئی کارنامہ انجام نہیں دے سکتی ۔</a:t>
            </a:r>
            <a:endParaRPr lang="en-US" sz="1400" dirty="0" smtClean="0">
              <a:latin typeface="Jameel Noori Nastaleeq" panose="02000503000000020004" pitchFamily="2" charset="-78"/>
              <a:cs typeface="Jameel Noori Nastaleeq" panose="02000503000000020004"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1400" baseline="0" dirty="0" smtClean="0">
              <a:latin typeface="Jameel Noori Nastaleeq" pitchFamily="2" charset="-78"/>
              <a:cs typeface="Jameel Noori Nastaleeq" pitchFamily="2" charset="-78"/>
            </a:endParaRPr>
          </a:p>
          <a:p>
            <a:pPr algn="r" rtl="1"/>
            <a:endParaRPr lang="en-US" sz="1400" dirty="0">
              <a:latin typeface="Jameel Noori Nastaleeq" pitchFamily="2" charset="-78"/>
              <a:cs typeface="Jameel Noori Nastaleeq"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236390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اللہ</a:t>
            </a:r>
            <a:r>
              <a:rPr lang="ur-PK" sz="1400" baseline="0" dirty="0" smtClean="0">
                <a:latin typeface="Jameel Noori Nastaleeq" panose="02000503000000020004" pitchFamily="2" charset="-78"/>
                <a:cs typeface="Jameel Noori Nastaleeq" panose="02000503000000020004" pitchFamily="2" charset="-78"/>
              </a:rPr>
              <a:t> تو بڑا قدر دان ہے جو آخرت کے لئے لگائے گا دنیا خود سمٹ کر اس کے پیچھے پیچھے آئے گی ۔</a:t>
            </a:r>
            <a:endParaRPr lang="ur-PK" sz="1400" dirty="0" smtClean="0">
              <a:latin typeface="Jameel Noori Nastaleeq" panose="02000503000000020004" pitchFamily="2" charset="-78"/>
              <a:cs typeface="Jameel Noori Nastaleeq" panose="02000503000000020004" pitchFamily="2" charset="-78"/>
            </a:endParaRPr>
          </a:p>
          <a:p>
            <a:pPr algn="r" rtl="1"/>
            <a:r>
              <a:rPr lang="ur-PK" sz="1400" dirty="0" smtClean="0">
                <a:latin typeface="Jameel Noori Nastaleeq" panose="02000503000000020004" pitchFamily="2" charset="-78"/>
                <a:cs typeface="Jameel Noori Nastaleeq" panose="02000503000000020004" pitchFamily="2" charset="-78"/>
              </a:rPr>
              <a:t>اپنی صلا حیتوں کو مقصد زندگی کے حصول کے لئے لگا دیں </a:t>
            </a:r>
          </a:p>
          <a:p>
            <a:pPr marL="0" marR="0" lvl="0" indent="0" algn="r" defTabSz="914400" rtl="1" eaLnBrk="1" fontAlgn="base" latinLnBrk="0" hangingPunct="1">
              <a:lnSpc>
                <a:spcPct val="100000"/>
              </a:lnSpc>
              <a:spcBef>
                <a:spcPts val="0"/>
              </a:spcBef>
              <a:spcAft>
                <a:spcPct val="0"/>
              </a:spcAft>
              <a:buClr>
                <a:prstClr val="black"/>
              </a:buClr>
              <a:buSzTx/>
              <a:buFont typeface="Wingdings" pitchFamily="2" charset="2"/>
              <a:buNone/>
              <a:tabLst/>
              <a:defRPr/>
            </a:pPr>
            <a:r>
              <a:rPr kumimoji="0" lang="ur-PK" sz="1400" b="0" i="0" u="none" strike="noStrike" kern="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دستک سنو </a:t>
            </a:r>
          </a:p>
          <a:p>
            <a:pPr marL="0" marR="0" lvl="0" indent="0" algn="r" defTabSz="914400" rtl="1" eaLnBrk="1" fontAlgn="base" latinLnBrk="0" hangingPunct="1">
              <a:lnSpc>
                <a:spcPct val="100000"/>
              </a:lnSpc>
              <a:spcBef>
                <a:spcPts val="0"/>
              </a:spcBef>
              <a:spcAft>
                <a:spcPct val="0"/>
              </a:spcAft>
              <a:buClr>
                <a:prstClr val="black"/>
              </a:buClr>
              <a:buSzTx/>
              <a:buFont typeface="Wingdings" pitchFamily="2" charset="2"/>
              <a:buNone/>
              <a:tabLst/>
              <a:defRPr/>
            </a:pPr>
            <a:r>
              <a:rPr kumimoji="0" lang="ur-PK" sz="1400" b="0" i="0" u="none" strike="noStrike" kern="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بند دروازہ کھولو۔</a:t>
            </a:r>
          </a:p>
          <a:p>
            <a:pPr marL="0" marR="0" lvl="0" indent="0" algn="r" defTabSz="914400" rtl="1" eaLnBrk="1" fontAlgn="base" latinLnBrk="0" hangingPunct="1">
              <a:lnSpc>
                <a:spcPct val="100000"/>
              </a:lnSpc>
              <a:spcBef>
                <a:spcPts val="0"/>
              </a:spcBef>
              <a:spcAft>
                <a:spcPct val="0"/>
              </a:spcAft>
              <a:buClr>
                <a:prstClr val="black"/>
              </a:buClr>
              <a:buSzTx/>
              <a:buFont typeface="Wingdings" pitchFamily="2" charset="2"/>
              <a:buNone/>
              <a:tabLst/>
              <a:defRPr/>
            </a:pPr>
            <a:r>
              <a:rPr kumimoji="0" lang="ur-PK" sz="1400" b="0" i="0" u="none" strike="noStrike" kern="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ہمدم آیا ہے ۔</a:t>
            </a:r>
          </a:p>
          <a:p>
            <a:pPr marL="0" marR="0" lvl="0" indent="0" algn="r" defTabSz="914400" rtl="1" eaLnBrk="1" fontAlgn="base" latinLnBrk="0" hangingPunct="1">
              <a:lnSpc>
                <a:spcPct val="100000"/>
              </a:lnSpc>
              <a:spcBef>
                <a:spcPts val="0"/>
              </a:spcBef>
              <a:spcAft>
                <a:spcPct val="0"/>
              </a:spcAft>
              <a:buClr>
                <a:prstClr val="black"/>
              </a:buClr>
              <a:buSzTx/>
              <a:buFont typeface="Wingdings" pitchFamily="2" charset="2"/>
              <a:buNone/>
              <a:tabLst/>
              <a:defRPr/>
            </a:pPr>
            <a:r>
              <a:rPr kumimoji="0" lang="ur-PK" sz="1400" b="0" i="0" u="none" strike="noStrike" kern="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ہم قدم بنے آیا ہے۔</a:t>
            </a:r>
          </a:p>
          <a:p>
            <a:pPr marL="0" marR="0" lvl="0" indent="0" algn="r" defTabSz="914400" rtl="1" eaLnBrk="1" fontAlgn="base" latinLnBrk="0" hangingPunct="1">
              <a:lnSpc>
                <a:spcPct val="100000"/>
              </a:lnSpc>
              <a:spcBef>
                <a:spcPts val="0"/>
              </a:spcBef>
              <a:spcAft>
                <a:spcPct val="0"/>
              </a:spcAft>
              <a:buClr>
                <a:prstClr val="black"/>
              </a:buClr>
              <a:buSzTx/>
              <a:buFont typeface="Wingdings" pitchFamily="2" charset="2"/>
              <a:buNone/>
              <a:tabLst/>
              <a:defRPr/>
            </a:pPr>
            <a:r>
              <a:rPr kumimoji="0" lang="ur-PK" sz="1400" b="0" i="0" u="none" strike="noStrike" kern="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اس کے قدم سے قدم ملاؤ</a:t>
            </a:r>
          </a:p>
          <a:p>
            <a:pPr marL="0" marR="0" lvl="0" indent="0" algn="r" defTabSz="914400" rtl="1" eaLnBrk="1" fontAlgn="base" latinLnBrk="0" hangingPunct="1">
              <a:lnSpc>
                <a:spcPct val="100000"/>
              </a:lnSpc>
              <a:spcBef>
                <a:spcPts val="0"/>
              </a:spcBef>
              <a:spcAft>
                <a:spcPct val="0"/>
              </a:spcAft>
              <a:buClr>
                <a:prstClr val="black"/>
              </a:buClr>
              <a:buSzTx/>
              <a:buFont typeface="Wingdings" pitchFamily="2" charset="2"/>
              <a:buNone/>
              <a:tabLst/>
              <a:defRPr/>
            </a:pPr>
            <a:r>
              <a:rPr kumimoji="0" lang="ur-PK" sz="1400" b="0" i="0" u="none" strike="noStrike" kern="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ورنہ پیچھے رہ جاؤ گے ۔</a:t>
            </a:r>
          </a:p>
          <a:p>
            <a:pPr marL="0" marR="0" lvl="0" indent="0" algn="r" defTabSz="914400" rtl="1" eaLnBrk="1" fontAlgn="base" latinLnBrk="0" hangingPunct="1">
              <a:lnSpc>
                <a:spcPct val="100000"/>
              </a:lnSpc>
              <a:spcBef>
                <a:spcPts val="0"/>
              </a:spcBef>
              <a:spcAft>
                <a:spcPct val="0"/>
              </a:spcAft>
              <a:buClr>
                <a:prstClr val="black"/>
              </a:buClr>
              <a:buSzTx/>
              <a:buFont typeface="Wingdings" pitchFamily="2" charset="2"/>
              <a:buNone/>
              <a:tabLst/>
              <a:defRPr/>
            </a:pPr>
            <a:r>
              <a:rPr kumimoji="0" lang="ur-PK" sz="1400" b="0" i="0" u="none" strike="noStrike" kern="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اور لمحات بیت جائیں گے۔ </a:t>
            </a:r>
          </a:p>
          <a:p>
            <a:pPr marL="0" marR="0" lvl="0" indent="0" algn="r" defTabSz="914400" rtl="1" eaLnBrk="1" fontAlgn="base" latinLnBrk="0" hangingPunct="1">
              <a:lnSpc>
                <a:spcPct val="100000"/>
              </a:lnSpc>
              <a:spcBef>
                <a:spcPts val="0"/>
              </a:spcBef>
              <a:spcAft>
                <a:spcPct val="0"/>
              </a:spcAft>
              <a:buClr>
                <a:prstClr val="black"/>
              </a:buClr>
              <a:buSzTx/>
              <a:buFont typeface="Wingdings" pitchFamily="2" charset="2"/>
              <a:buNone/>
              <a:tabLst/>
              <a:defRPr/>
            </a:pPr>
            <a:r>
              <a:rPr kumimoji="0" lang="ur-PK" sz="1400" b="0" i="0" u="none" strike="noStrike" kern="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آنکھیں کھولو ۔بھلائی ہمدم کی رفاقت میں ہے </a:t>
            </a:r>
          </a:p>
          <a:p>
            <a:pPr marL="0" marR="0" lvl="0" indent="0" algn="r" defTabSz="914400" rtl="1" eaLnBrk="1" fontAlgn="base" latinLnBrk="0" hangingPunct="1">
              <a:lnSpc>
                <a:spcPct val="100000"/>
              </a:lnSpc>
              <a:spcBef>
                <a:spcPts val="0"/>
              </a:spcBef>
              <a:spcAft>
                <a:spcPct val="0"/>
              </a:spcAft>
              <a:buClr>
                <a:prstClr val="black"/>
              </a:buClr>
              <a:buSzTx/>
              <a:buFont typeface="Wingdings" pitchFamily="2" charset="2"/>
              <a:buNone/>
              <a:tabLst/>
              <a:defRPr/>
            </a:pPr>
            <a:endParaRPr kumimoji="0" lang="ur-PK" sz="1400" b="0" i="0" u="none" strike="noStrike" kern="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algn="r" rtl="1"/>
            <a:endParaRPr lang="ur-PK" sz="1400" dirty="0" smtClean="0">
              <a:latin typeface="Jameel Noori Nastaleeq" panose="02000503000000020004" pitchFamily="2" charset="-78"/>
              <a:cs typeface="Jameel Noori Nastaleeq" panose="02000503000000020004" pitchFamily="2" charset="-78"/>
            </a:endParaRPr>
          </a:p>
          <a:p>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535031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اصل بات</a:t>
            </a:r>
            <a:r>
              <a:rPr lang="ur-PK" sz="1400" baseline="0" dirty="0" smtClean="0">
                <a:latin typeface="Jameel Noori Nastaleeq" panose="02000503000000020004" pitchFamily="2" charset="-78"/>
                <a:cs typeface="Jameel Noori Nastaleeq" panose="02000503000000020004" pitchFamily="2" charset="-78"/>
              </a:rPr>
              <a:t> یہی ہے  دعا ایک بڑا ہتھیار ہے </a:t>
            </a:r>
          </a:p>
          <a:p>
            <a:pPr algn="r" rtl="1"/>
            <a:r>
              <a:rPr lang="ur-PK" sz="1400" baseline="0" dirty="0" smtClean="0">
                <a:latin typeface="Jameel Noori Nastaleeq" panose="02000503000000020004" pitchFamily="2" charset="-78"/>
                <a:cs typeface="Jameel Noori Nastaleeq" panose="02000503000000020004" pitchFamily="2" charset="-78"/>
              </a:rPr>
              <a:t>آپ دعا کریں رب آپ کی صلاحیتوں کو بڑھادے گا۔</a:t>
            </a: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برکت اللہ کی طرف سے وہ نعمت ہے ہم بہت سے کام کم وقت میں کر رہے ہوتے ہیں جو ہمارے لیے اس دنیا میں بھی اور آخرت میں بھی خیر کا باعث ہو گی </a:t>
            </a:r>
            <a:endParaRPr lang="en-US" sz="14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kern="1200" dirty="0" smtClean="0">
                <a:solidFill>
                  <a:srgbClr val="000000"/>
                </a:solidFill>
                <a:effectLst/>
                <a:latin typeface="Jameel Noori Nastaleeq" panose="02000503000000020004" pitchFamily="2" charset="-78"/>
                <a:ea typeface="Times New Roman" panose="02020603050405020304" pitchFamily="18" charset="0"/>
                <a:cs typeface="Jameel Noori Nastaleeq" panose="02000503000000020004" pitchFamily="2" charset="-78"/>
              </a:rPr>
              <a:t>یہ برکت ہم کو ملے گی کیسے؟ جیسے جیسے ہم سنتوں کو اپناتے جائیں گے ہم کو برکتیں ملتی جائیں گیں اور پھر دعا کے ذریعے</a:t>
            </a:r>
            <a:endParaRPr lang="ur-PK" sz="1400" dirty="0" smtClean="0">
              <a:latin typeface="Jameel Noori Nastaleeq" panose="02000503000000020004" pitchFamily="2" charset="-78"/>
              <a:cs typeface="Jameel Noori Nastaleeq" panose="02000503000000020004" pitchFamily="2" charset="-78"/>
            </a:endParaRPr>
          </a:p>
          <a:p>
            <a:pPr algn="r" rtl="1"/>
            <a:endParaRPr lang="ur-PK" sz="1400" baseline="0" dirty="0" smtClean="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66419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400" dirty="0" smtClean="0">
                <a:latin typeface="Jameel Noori Nastaleeq" pitchFamily="2" charset="-78"/>
                <a:cs typeface="Jameel Noori Nastaleeq" pitchFamily="2" charset="-78"/>
              </a:rPr>
              <a:t>Activity</a:t>
            </a:r>
            <a:r>
              <a:rPr lang="en-US" sz="1400" baseline="0" dirty="0" smtClean="0">
                <a:latin typeface="Jameel Noori Nastaleeq" pitchFamily="2" charset="-78"/>
                <a:cs typeface="Jameel Noori Nastaleeq" pitchFamily="2" charset="-78"/>
              </a:rPr>
              <a:t> </a:t>
            </a:r>
            <a:r>
              <a:rPr lang="ur-PK" sz="1400" baseline="0" dirty="0" smtClean="0">
                <a:latin typeface="Jameel Noori Nastaleeq" pitchFamily="2" charset="-78"/>
                <a:cs typeface="Jameel Noori Nastaleeq" pitchFamily="2" charset="-78"/>
              </a:rPr>
              <a:t> کروائیں ۔۔مائیک لے کے سوال آپ انفرادی طور پر بھی پوچھ سکتی ہیں اور پیپر تقسیم کر کے لکھوا بھی سکتی ہیں  </a:t>
            </a:r>
            <a:endParaRPr lang="ur-PK" sz="1400" dirty="0" smtClean="0">
              <a:latin typeface="Jameel Noori Nastaleeq" pitchFamily="2" charset="-78"/>
              <a:cs typeface="Jameel Noori Nastaleeq" pitchFamily="2" charset="-78"/>
            </a:endParaRPr>
          </a:p>
          <a:p>
            <a:pPr algn="r" rtl="1"/>
            <a:r>
              <a:rPr lang="ur-PK" sz="1400" dirty="0" smtClean="0">
                <a:latin typeface="Jameel Noori Nastaleeq" pitchFamily="2" charset="-78"/>
                <a:cs typeface="Jameel Noori Nastaleeq" pitchFamily="2" charset="-78"/>
              </a:rPr>
              <a:t>ایک سے زائد </a:t>
            </a:r>
            <a:r>
              <a:rPr lang="en-US" sz="1400" dirty="0" smtClean="0">
                <a:latin typeface="Jameel Noori Nastaleeq" pitchFamily="2" charset="-78"/>
                <a:cs typeface="Jameel Noori Nastaleeq" pitchFamily="2" charset="-78"/>
              </a:rPr>
              <a:t>Role</a:t>
            </a:r>
            <a:r>
              <a:rPr lang="ur-PK" sz="1400" dirty="0" smtClean="0">
                <a:latin typeface="Jameel Noori Nastaleeq" pitchFamily="2" charset="-78"/>
                <a:cs typeface="Jameel Noori Nastaleeq" pitchFamily="2" charset="-78"/>
              </a:rPr>
              <a:t> ادا کرنا چاہتی ہوں تو وہ بھی لکھیں ۔</a:t>
            </a:r>
          </a:p>
          <a:p>
            <a:pPr algn="r" rtl="1"/>
            <a:r>
              <a:rPr lang="en-US" sz="1400" dirty="0" smtClean="0">
                <a:latin typeface="Jameel Noori Nastaleeq" pitchFamily="2" charset="-78"/>
                <a:cs typeface="Jameel Noori Nastaleeq" pitchFamily="2" charset="-78"/>
              </a:rPr>
              <a:t>Career Women</a:t>
            </a:r>
          </a:p>
          <a:p>
            <a:pPr algn="r" rtl="1"/>
            <a:r>
              <a:rPr lang="en-US" sz="1400" dirty="0" smtClean="0">
                <a:latin typeface="Jameel Noori Nastaleeq" pitchFamily="2" charset="-78"/>
                <a:cs typeface="Jameel Noori Nastaleeq" pitchFamily="2" charset="-78"/>
              </a:rPr>
              <a:t> Good Mother</a:t>
            </a:r>
          </a:p>
          <a:p>
            <a:pPr algn="r" rtl="1"/>
            <a:r>
              <a:rPr lang="en-US" sz="1400" dirty="0" smtClean="0">
                <a:latin typeface="Jameel Noori Nastaleeq" pitchFamily="2" charset="-78"/>
                <a:cs typeface="Jameel Noori Nastaleeq" pitchFamily="2" charset="-78"/>
              </a:rPr>
              <a:t> Home manager</a:t>
            </a:r>
          </a:p>
          <a:p>
            <a:pPr algn="r" rtl="1"/>
            <a:r>
              <a:rPr lang="en-US" sz="1400" dirty="0" smtClean="0">
                <a:latin typeface="Jameel Noori Nastaleeq" pitchFamily="2" charset="-78"/>
                <a:cs typeface="Jameel Noori Nastaleeq" pitchFamily="2" charset="-78"/>
              </a:rPr>
              <a:t> Social Worker</a:t>
            </a:r>
          </a:p>
          <a:p>
            <a:pPr algn="r" rtl="1"/>
            <a:r>
              <a:rPr lang="en-US" sz="1400" dirty="0" smtClean="0">
                <a:latin typeface="Jameel Noori Nastaleeq" pitchFamily="2" charset="-78"/>
                <a:cs typeface="Jameel Noori Nastaleeq" pitchFamily="2" charset="-78"/>
              </a:rPr>
              <a:t> DAI IL ALLAH </a:t>
            </a:r>
            <a:endParaRPr lang="ur-PK" sz="1400" dirty="0" smtClean="0">
              <a:latin typeface="Jameel Noori Nastaleeq" pitchFamily="2" charset="-78"/>
              <a:cs typeface="Jameel Noori Nastaleeq" pitchFamily="2" charset="-78"/>
            </a:endParaRPr>
          </a:p>
          <a:p>
            <a:pPr algn="r" rtl="1"/>
            <a:r>
              <a:rPr lang="ur-PK" sz="1400" dirty="0" smtClean="0">
                <a:latin typeface="Jameel Noori Nastaleeq" pitchFamily="2" charset="-78"/>
                <a:cs typeface="Jameel Noori Nastaleeq" pitchFamily="2" charset="-78"/>
              </a:rPr>
              <a:t>ہم </a:t>
            </a:r>
            <a:r>
              <a:rPr lang="ur-PK" sz="1400" baseline="0" dirty="0" smtClean="0">
                <a:latin typeface="Jameel Noori Nastaleeq" pitchFamily="2" charset="-78"/>
                <a:cs typeface="Jameel Noori Nastaleeq" pitchFamily="2" charset="-78"/>
              </a:rPr>
              <a:t> کسی بھی کردار میں ہوں ماں ، بہن ،بیٹی ، کیریئر ویمن، سوشل ورکر، ان سب کے ساتھ ہمیں  ایک رول جو کہ اللہ نے ہم پر فرض کیا ہے لازمی ادا کرنا ہے اور وہ کردار داعی الی  اللہ کا ہے یہ کام ہم پر بحیثیت مسلمان فرض ہے یہ کام ہر مسلمان مرد اور عورت کے ذمہ اللہ تعالیٰ لگایا ہے ہم سارے کرداروں کے ساتھ اس کردار کو بھی ادا کریں گے لیکن ہمیں یہ کام مشکل لگتا ہے ۔ ۔۔۔۔۔۔ کیوں ؟؟ </a:t>
            </a:r>
            <a:endParaRPr lang="en-US" sz="1400" baseline="0" dirty="0" smtClean="0">
              <a:latin typeface="Jameel Noori Nastaleeq" pitchFamily="2" charset="-78"/>
              <a:cs typeface="Jameel Noori Nastaleeq" pitchFamily="2" charset="-78"/>
            </a:endParaRPr>
          </a:p>
          <a:p>
            <a:pPr algn="r" rtl="1"/>
            <a:r>
              <a:rPr lang="ur-PK" sz="1400" dirty="0" smtClean="0">
                <a:latin typeface="Jameel Noori Nastaleeq" panose="02000503000000020004" pitchFamily="2" charset="-78"/>
                <a:cs typeface="Jameel Noori Nastaleeq" panose="02000503000000020004" pitchFamily="2" charset="-78"/>
              </a:rPr>
              <a:t>صحابہ کرام بھی مختلف صلاحیتوں کے حامل تھے مگر مقصد سب کا ایک ہی تھا </a:t>
            </a:r>
          </a:p>
          <a:p>
            <a:pPr algn="r" rtl="1"/>
            <a:r>
              <a:rPr lang="ur-PK" sz="1400" b="1" dirty="0" smtClean="0">
                <a:latin typeface="Jameel Noori Nastaleeq" panose="02000503000000020004" pitchFamily="2" charset="-78"/>
                <a:cs typeface="Jameel Noori Nastaleeq" panose="02000503000000020004" pitchFamily="2" charset="-78"/>
              </a:rPr>
              <a:t>نام 		صلاحیت</a:t>
            </a:r>
            <a:r>
              <a:rPr lang="ur-PK" sz="1400" dirty="0" smtClean="0">
                <a:latin typeface="Jameel Noori Nastaleeq" panose="02000503000000020004" pitchFamily="2" charset="-78"/>
                <a:cs typeface="Jameel Noori Nastaleeq" panose="02000503000000020004" pitchFamily="2" charset="-78"/>
              </a:rPr>
              <a:t>	</a:t>
            </a:r>
          </a:p>
          <a:p>
            <a:pPr algn="r" rtl="1"/>
            <a:r>
              <a:rPr lang="ur-PK" sz="1400" dirty="0" smtClean="0">
                <a:latin typeface="Jameel Noori Nastaleeq" panose="02000503000000020004" pitchFamily="2" charset="-78"/>
                <a:cs typeface="Jameel Noori Nastaleeq" panose="02000503000000020004" pitchFamily="2" charset="-78"/>
              </a:rPr>
              <a:t>خالد</a:t>
            </a:r>
            <a:r>
              <a:rPr lang="ur-PK" sz="1400" baseline="0" dirty="0" smtClean="0">
                <a:latin typeface="Jameel Noori Nastaleeq" panose="02000503000000020004" pitchFamily="2" charset="-78"/>
                <a:cs typeface="Jameel Noori Nastaleeq" panose="02000503000000020004" pitchFamily="2" charset="-78"/>
              </a:rPr>
              <a:t> بن ولید 		جہادی </a:t>
            </a:r>
          </a:p>
          <a:p>
            <a:pPr algn="r" rtl="1"/>
            <a:r>
              <a:rPr lang="ur-PK" sz="1400" baseline="0" dirty="0" smtClean="0">
                <a:latin typeface="Jameel Noori Nastaleeq" panose="02000503000000020004" pitchFamily="2" charset="-78"/>
                <a:cs typeface="Jameel Noori Nastaleeq" panose="02000503000000020004" pitchFamily="2" charset="-78"/>
              </a:rPr>
              <a:t>عبداللہ بن رواجہ 	زھد و تقویٰ</a:t>
            </a:r>
          </a:p>
          <a:p>
            <a:pPr algn="r" rtl="1"/>
            <a:r>
              <a:rPr lang="ur-PK" sz="1400" baseline="0" dirty="0" smtClean="0">
                <a:latin typeface="Jameel Noori Nastaleeq" panose="02000503000000020004" pitchFamily="2" charset="-78"/>
                <a:cs typeface="Jameel Noori Nastaleeq" panose="02000503000000020004" pitchFamily="2" charset="-78"/>
              </a:rPr>
              <a:t>ابو ہریرہ 		یاداشت</a:t>
            </a:r>
          </a:p>
          <a:p>
            <a:pPr algn="r" rtl="1"/>
            <a:r>
              <a:rPr lang="ur-PK" sz="1400" baseline="0" dirty="0" smtClean="0">
                <a:latin typeface="Jameel Noori Nastaleeq" panose="02000503000000020004" pitchFamily="2" charset="-78"/>
                <a:cs typeface="Jameel Noori Nastaleeq" panose="02000503000000020004" pitchFamily="2" charset="-78"/>
              </a:rPr>
              <a:t> مختلف صلاحیتیں  ہم سب کے اندر ہیں،بس ضرورت اس بات کی ہے کہ ہم اپنی صلاحیت کو پہنچانیں اور استعمال کریں </a:t>
            </a:r>
            <a:endParaRPr lang="en-US" sz="1400" dirty="0" smtClean="0">
              <a:latin typeface="Jameel Noori Nastaleeq" panose="02000503000000020004" pitchFamily="2" charset="-78"/>
              <a:cs typeface="Jameel Noori Nastaleeq" panose="02000503000000020004" pitchFamily="2" charset="-78"/>
            </a:endParaRPr>
          </a:p>
          <a:p>
            <a:pPr algn="r" rtl="1"/>
            <a:endParaRPr lang="en-US" sz="1400" dirty="0" smtClean="0">
              <a:latin typeface="Jameel Noori Nastaleeq" panose="02000503000000020004" pitchFamily="2" charset="-78"/>
              <a:cs typeface="Jameel Noori Nastaleeq" panose="02000503000000020004" pitchFamily="2" charset="-78"/>
            </a:endParaRPr>
          </a:p>
          <a:p>
            <a:pPr algn="r" rtl="1"/>
            <a:endParaRPr lang="en-US" sz="1400" dirty="0">
              <a:latin typeface="Jameel Noori Nastaleeq" pitchFamily="2" charset="-78"/>
              <a:cs typeface="Jameel Noori Nastaleeq"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69667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1782D-757A-4AE4-9207-E18B182982E7}" type="slidenum">
              <a:rPr lang="en-US" smtClean="0"/>
              <a:t>31</a:t>
            </a:fld>
            <a:endParaRPr lang="en-US"/>
          </a:p>
        </p:txBody>
      </p:sp>
    </p:spTree>
    <p:extLst>
      <p:ext uri="{BB962C8B-B14F-4D97-AF65-F5344CB8AC3E}">
        <p14:creationId xmlns:p14="http://schemas.microsoft.com/office/powerpoint/2010/main" val="251794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ایک پیپر پر</a:t>
            </a:r>
            <a:r>
              <a:rPr lang="ur-PK" sz="1400" baseline="0" dirty="0" smtClean="0">
                <a:latin typeface="Jameel Noori Nastaleeq" panose="02000503000000020004" pitchFamily="2" charset="-78"/>
                <a:cs typeface="Jameel Noori Nastaleeq" panose="02000503000000020004" pitchFamily="2" charset="-78"/>
              </a:rPr>
              <a:t> خوبیاں لکھ کے تقسیم کریں اور </a:t>
            </a:r>
            <a:r>
              <a:rPr lang="ur-PK" sz="1400" dirty="0" smtClean="0">
                <a:latin typeface="Jameel Noori Nastaleeq" panose="02000503000000020004" pitchFamily="2" charset="-78"/>
                <a:cs typeface="Jameel Noori Nastaleeq" panose="02000503000000020004" pitchFamily="2" charset="-78"/>
              </a:rPr>
              <a:t>بھروایا جائے </a:t>
            </a:r>
          </a:p>
          <a:p>
            <a:pPr algn="r" rtl="1"/>
            <a:r>
              <a:rPr lang="ur-PK" sz="1400" dirty="0" smtClean="0">
                <a:latin typeface="Jameel Noori Nastaleeq" panose="02000503000000020004" pitchFamily="2" charset="-78"/>
                <a:cs typeface="Jameel Noori Nastaleeq" panose="02000503000000020004" pitchFamily="2" charset="-78"/>
              </a:rPr>
              <a:t>صلاحیتوں</a:t>
            </a:r>
            <a:r>
              <a:rPr lang="ur-PK" sz="1400" baseline="0" dirty="0" smtClean="0">
                <a:latin typeface="Jameel Noori Nastaleeq" panose="02000503000000020004" pitchFamily="2" charset="-78"/>
                <a:cs typeface="Jameel Noori Nastaleeq" panose="02000503000000020004" pitchFamily="2" charset="-78"/>
              </a:rPr>
              <a:t> کے استعمال سے پہلے صلاحیتوں کو جاننا ضروری ہے</a:t>
            </a:r>
          </a:p>
          <a:p>
            <a:pPr algn="r" rtl="1"/>
            <a:r>
              <a:rPr lang="ur-PK" sz="1400" baseline="0" dirty="0" smtClean="0">
                <a:latin typeface="Jameel Noori Nastaleeq" panose="02000503000000020004" pitchFamily="2" charset="-78"/>
                <a:cs typeface="Jameel Noori Nastaleeq" panose="02000503000000020004" pitchFamily="2" charset="-78"/>
              </a:rPr>
              <a:t>جتنی خوبیاں آپکے اندر ہیں خواہ ایک سے زیادہ ہوں وہ بھی لکھیں اس کے علاوہ اگر کوئی مزید  خوبی ہوتو وہ بھی لکھیں </a:t>
            </a:r>
          </a:p>
          <a:p>
            <a:pPr algn="r" rtl="1"/>
            <a:r>
              <a:rPr lang="ur-PK" sz="1400" b="1" baseline="0" dirty="0" smtClean="0">
                <a:latin typeface="Jameel Noori Nastaleeq" panose="02000503000000020004" pitchFamily="2" charset="-78"/>
                <a:cs typeface="Jameel Noori Nastaleeq" panose="02000503000000020004" pitchFamily="2" charset="-78"/>
              </a:rPr>
              <a:t>نوٹ: اگلی سلائیڈ پر یہی خوبیاں اردو میں بھی لکھی ہیں جہاں اردو میں آسانی ہو اس سلائیڈ چھوڑ کر اگلی سلائیڈ دکھا دیں ۔ </a:t>
            </a:r>
            <a:endParaRPr lang="en-US" sz="1400" b="1"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84127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پیپر پر اپنی خوبیاں</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لکھیں۔</a:t>
            </a:r>
            <a:r>
              <a:rPr lang="ur-PK" sz="1400" baseline="0" dirty="0" smtClean="0">
                <a:latin typeface="Jameel Noori Nastaleeq" panose="02000503000000020004" pitchFamily="2" charset="-78"/>
                <a:cs typeface="Jameel Noori Nastaleeq" panose="02000503000000020004" pitchFamily="2" charset="-78"/>
              </a:rPr>
              <a:t> </a:t>
            </a:r>
            <a:endParaRPr lang="ur-PK" sz="1400" dirty="0" smtClean="0">
              <a:latin typeface="Jameel Noori Nastaleeq" panose="02000503000000020004" pitchFamily="2" charset="-78"/>
              <a:cs typeface="Jameel Noori Nastaleeq" panose="02000503000000020004" pitchFamily="2" charset="-78"/>
            </a:endParaRPr>
          </a:p>
          <a:p>
            <a:pPr algn="r" rtl="1"/>
            <a:r>
              <a:rPr lang="ur-PK" sz="1400" dirty="0" smtClean="0">
                <a:latin typeface="Jameel Noori Nastaleeq" panose="02000503000000020004" pitchFamily="2" charset="-78"/>
                <a:cs typeface="Jameel Noori Nastaleeq" panose="02000503000000020004" pitchFamily="2" charset="-78"/>
              </a:rPr>
              <a:t>صلاحیتوں</a:t>
            </a:r>
            <a:r>
              <a:rPr lang="ur-PK" sz="1400" baseline="0" dirty="0" smtClean="0">
                <a:latin typeface="Jameel Noori Nastaleeq" panose="02000503000000020004" pitchFamily="2" charset="-78"/>
                <a:cs typeface="Jameel Noori Nastaleeq" panose="02000503000000020004" pitchFamily="2" charset="-78"/>
              </a:rPr>
              <a:t> کے استعمال سے پہلے صلاحیتوں کو جاننا ضروری ہے</a:t>
            </a:r>
          </a:p>
          <a:p>
            <a:pPr algn="r" rtl="1"/>
            <a:r>
              <a:rPr lang="ur-PK" sz="1400" baseline="0" dirty="0" smtClean="0">
                <a:latin typeface="Jameel Noori Nastaleeq" panose="02000503000000020004" pitchFamily="2" charset="-78"/>
                <a:cs typeface="Jameel Noori Nastaleeq" panose="02000503000000020004" pitchFamily="2" charset="-78"/>
              </a:rPr>
              <a:t>جتنی خوبیاں آپکے اندر ہیں خواہ ایک سے زیادہ ہوں وہ بھی لکھیں اس کے علاوہ اگر کوئی مزید  خوبی ہوتو وہ بھی لکھیں </a:t>
            </a:r>
            <a:endParaRPr lang="en-US" sz="1400" baseline="0" dirty="0" smtClean="0">
              <a:latin typeface="Jameel Noori Nastaleeq" panose="02000503000000020004" pitchFamily="2" charset="-78"/>
              <a:cs typeface="Jameel Noori Nastaleeq" panose="02000503000000020004"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400" dirty="0" smtClean="0">
                <a:latin typeface="Jameel Noori Nastaleeq" panose="02000503000000020004" pitchFamily="2" charset="-78"/>
                <a:cs typeface="Jameel Noori Nastaleeq" panose="02000503000000020004" pitchFamily="2" charset="-78"/>
              </a:rPr>
              <a:t>جس طرح</a:t>
            </a:r>
            <a:r>
              <a:rPr lang="ur-PK" sz="1400" baseline="0" dirty="0" smtClean="0">
                <a:latin typeface="Jameel Noori Nastaleeq" panose="02000503000000020004" pitchFamily="2" charset="-78"/>
                <a:cs typeface="Jameel Noori Nastaleeq" panose="02000503000000020004" pitchFamily="2" charset="-78"/>
              </a:rPr>
              <a:t> اوزار  کاموں کو آسان بنا دیتے ہیں  اسی طرح اگر صلاحیتیں بطور اوزار ہمارے پاس ہوں گی تو ہم اہنے ہر مسئلے کو حل  کر سکیں گے ورنہ ہم اپنے آپ کویہی کہتے رہیں گے کہ ہم کیا کر سکتے ہیں  ہمارے پاس تو صلاحیت ہی نہیں۔</a:t>
            </a:r>
            <a:endParaRPr lang="ur-PK" sz="1400" dirty="0" smtClean="0">
              <a:latin typeface="Jameel Noori Nastaleeq" panose="02000503000000020004" pitchFamily="2" charset="-78"/>
              <a:cs typeface="Jameel Noori Nastaleeq" panose="02000503000000020004" pitchFamily="2" charset="-78"/>
            </a:endParaRPr>
          </a:p>
          <a:p>
            <a:pPr algn="r" rtl="1"/>
            <a:endParaRPr lang="en-US" sz="1400" dirty="0" smtClean="0">
              <a:latin typeface="Jameel Noori Nastaleeq" panose="02000503000000020004" pitchFamily="2" charset="-78"/>
              <a:cs typeface="Jameel Noori Nastaleeq" panose="02000503000000020004" pitchFamily="2" charset="-78"/>
            </a:endParaRPr>
          </a:p>
          <a:p>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14EDEFEF-4EEF-478E-9792-1AE99BBB540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03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اسلام نے عورت کو کون کون سے حقوق دیئے ہیں ؟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سوال کرتی جائیں جوابات لیتی جائیں  اوپر دیئے گئے حقوق کو ڈسکس بھی کریں ، ہم یہ سمجھتے ہیں کہ مغرب میں عورت کو ہر طرح کی آزادی ہے ، حقوق حاصل ہیں لیکن اصل حقیقت کیا ہے آئیے دیکھیں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یہ حقوق اسلام نے عورت کو اپنی ابتداء سے ہی دیئے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امریکہ:۔</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1930ء میں عورت کو ووٹ کا حق حاصل ہوا۔ قانونی طور پر عورتوں کی حیثیت مردوں کے برابر ہونے کی ترمیم 1970ء میں پاس ہوئی۔</a:t>
            </a:r>
            <a:endPar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فرانس: ۔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1946ء میں عورت کو ووٹ دینے کا حق ملا ۔ 1965ء میں اپنے نام سے بینک اکاؤنٹ رکھنے کا حق حاصل ہوا ۔وہاں قانونی طور پر عورت کو یہ حق 1977ء میں حاصل ہوا کہ عورت شوہر کی دخل  اندازی کے بغیر اپنی ڈاک خود وصول کرے </a:t>
            </a:r>
            <a:endPar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اہل مغرب اس بات سے خوب واقف ہیں کہ مرد کو بے راہ رو کرنے اور اسلامی تعلیمات سے برگزشتہ کرنے سے کوئی خاص فرق نہیں پڑتا کہ وہ تو فرد واحد کا مسئلہ  ہے عورت جب تک گھر کے اندر موجود ہے اور اپنی آئندہ نسلوں کی اسلام کے مطابق تربیت کر رہی ہے تب تک اسلامی معاشرہ کو غلط سمت میں نہیں لے جایا  جا سکتا ۔ یہ تبھی ممکن ہے جب عورت کو گھر کی چار دیواری سے باہر نکال کر سڑکوں ،کلبوں ،پارکوں ، دفتروں اور کار خانوں میں مرد کے شانہ بشانہ کھڑا کر دیا جائے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اسلام اور حقوق نسواں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قدیم و جدید جاہلیت میں جو ہوتا  رہا لوگوں نے جو انفرادی غلطیاں کی انھیں  اسلام کے </a:t>
            </a:r>
            <a:r>
              <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loose point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کے طور پر اچھالا گیا اور یہ کہا گیا کہ اسلام ہی اچھا مذہب نہیں ہے جب کہ غلطیاں ان لوگوں نے کی جو اسلام پر عمل نہیں کر رہے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اسلام نے وہ اعلیٰ مقام عورت کو دیا  جو اس سے پہلے  کہیں موجود نہیں ۔ اسلام کا  پہلا اعلان یہ ہے کہ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عورت ہر حال میں قابل احترام ہے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اسلام میں عورت کے تحافظ کا پورا قانون موجود ہے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تہمت کو  شدید جرم  قرار دیا گیا’’ سورہ نور ‘’</a:t>
            </a: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لعان کا تصور فراموش کرنے کا نتیجہ آج کاروکاری ہے</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نجی زندگی کے حقوق: ‘’سورہ نور’’ چادر چار دیواری کا تحفظ  دیتی ہے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شخصی آزادی: عورت سے نکاح کے لئے اس کی  میں رضا مندی  ضروری ہے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دیگر معاشروں میں عورت </a:t>
            </a:r>
            <a:r>
              <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Mrs. ,Miss</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کے نام سے پہچانی جاتی ہے جبکہ اسلام میں ‘’ابو حنیفہ ‘’اپنی ماں  کے نام سے جانے جاتے ہیں</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کمانے اور مال رکھنے کا حق:   عملی طور پر کام کرنے کا حق عورت کودیا گیا ہے  حضرت اسماء عطر فروشی  کرتی تھیں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اسماءبنت ابی بکر</a:t>
            </a:r>
            <a:r>
              <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اپنے  شوہر کی زمین پر  کام کرتی تھیں</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نان و نفقہ:  عورت کسی بھی صورت میں بچے کی  کفالت کی ذمہ دار نہیں ہے شوہر کے گھر میں طلاق کی صورت میں یا بیوہ ہونے کی صورت میں بھی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وراثت : عورت کا ہر صورت میں ترکہ  میں حصہ ہے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حقوق ملکیت : مہر، وراثت، بدیہ کی شکل کے علاوہ اطفرادی طور پر عورت جو بھی کمائے وہ اسکا اپنا ہے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اسلام الگ الگ دائرہ کار کا تعین کرتا ہے         ‘’قرن فی بیوتکن ‘’</a:t>
            </a:r>
            <a:endPar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E71782D-757A-4AE4-9207-E18B182982E7}" type="slidenum">
              <a:rPr lang="en-US" smtClean="0"/>
              <a:t>6</a:t>
            </a:fld>
            <a:endParaRPr lang="en-US"/>
          </a:p>
        </p:txBody>
      </p:sp>
    </p:spTree>
    <p:extLst>
      <p:ext uri="{BB962C8B-B14F-4D97-AF65-F5344CB8AC3E}">
        <p14:creationId xmlns:p14="http://schemas.microsoft.com/office/powerpoint/2010/main" val="129918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جواب</a:t>
            </a:r>
            <a:r>
              <a:rPr lang="ur-PK" sz="1400" baseline="0" dirty="0" smtClean="0">
                <a:latin typeface="Jameel Noori Nastaleeq" panose="02000503000000020004" pitchFamily="2" charset="-78"/>
                <a:cs typeface="Jameel Noori Nastaleeq" panose="02000503000000020004" pitchFamily="2" charset="-78"/>
              </a:rPr>
              <a:t> ہمیں قرآن پاک سے مل رہا ہے اب ہمیں مکمل اطمینان ہونا چایئے</a:t>
            </a:r>
          </a:p>
        </p:txBody>
      </p:sp>
      <p:sp>
        <p:nvSpPr>
          <p:cNvPr id="4" name="Slide Number Placeholder 3"/>
          <p:cNvSpPr>
            <a:spLocks noGrp="1"/>
          </p:cNvSpPr>
          <p:nvPr>
            <p:ph type="sldNum" sz="quarter" idx="10"/>
          </p:nvPr>
        </p:nvSpPr>
        <p:spPr/>
        <p:txBody>
          <a:bodyPr/>
          <a:lstStyle/>
          <a:p>
            <a:fld id="{0E71782D-757A-4AE4-9207-E18B182982E7}" type="slidenum">
              <a:rPr lang="en-US" smtClean="0"/>
              <a:t>7</a:t>
            </a:fld>
            <a:endParaRPr lang="en-US"/>
          </a:p>
        </p:txBody>
      </p:sp>
    </p:spTree>
    <p:extLst>
      <p:ext uri="{BB962C8B-B14F-4D97-AF65-F5344CB8AC3E}">
        <p14:creationId xmlns:p14="http://schemas.microsoft.com/office/powerpoint/2010/main" val="3472531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مراکش میں ایک قدیم مسجد اور یونیورسٹی</a:t>
            </a:r>
            <a:r>
              <a:rPr lang="ur-PK" sz="1400" baseline="0" dirty="0" smtClean="0">
                <a:latin typeface="Jameel Noori Nastaleeq" panose="02000503000000020004" pitchFamily="2" charset="-78"/>
                <a:cs typeface="Jameel Noori Nastaleeq" panose="02000503000000020004" pitchFamily="2" charset="-78"/>
              </a:rPr>
              <a:t> کی تعمیر کے لئے فاطمہ الفہری نامی خاتون نے 859 عیسیوی میں فنڈ جمع کیے چونکہ اسلام کی رو سے اسے یہ حق حاصل تھا</a:t>
            </a:r>
          </a:p>
          <a:p>
            <a:pPr algn="r" rtl="1"/>
            <a:r>
              <a:rPr lang="ur-PK" sz="1400" baseline="0" dirty="0" smtClean="0">
                <a:latin typeface="Jameel Noori Nastaleeq" panose="02000503000000020004" pitchFamily="2" charset="-78"/>
                <a:cs typeface="Jameel Noori Nastaleeq" panose="02000503000000020004" pitchFamily="2" charset="-78"/>
              </a:rPr>
              <a:t> اسلامی تاریخ میں ہمیشہ ہی عورت کی اعلیٰ تعلیم کو اور اس کے تعلیمی میدان میں حصہ لینے کو پسند کیا گیا ہے اور اس میدان میں خواتین نے بڑے کارنامے انجام دیئے ہیں سب سے پہلی مثال ام المومنین حضرت عائشہ ؓ کی ہے جنہوں نے بے شمار صحآبہ کو دینی  تعلیم دی ، فقہ سکھائی ، ان سے 22 ہزار احادیث روایت ہیں اور وہ اسلامی تاریخ میں عظیم اسکالر مانی جاتی ہیں اور ان کی جیسی مثال کسی دوسری قوم میں نہیں ہے۔</a:t>
            </a:r>
            <a:r>
              <a:rPr lang="en-US" sz="1400" dirty="0" smtClean="0">
                <a:latin typeface="Jameel Noori Nastaleeq" panose="02000503000000020004" pitchFamily="2" charset="-78"/>
                <a:cs typeface="Jameel Noori Nastaleeq" panose="02000503000000020004" pitchFamily="2" charset="-78"/>
              </a:rPr>
              <a:t/>
            </a:r>
            <a:br>
              <a:rPr lang="en-US" sz="1400" dirty="0" smtClean="0">
                <a:latin typeface="Jameel Noori Nastaleeq" panose="02000503000000020004" pitchFamily="2" charset="-78"/>
                <a:cs typeface="Jameel Noori Nastaleeq" panose="02000503000000020004" pitchFamily="2" charset="-78"/>
              </a:rPr>
            </a:b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E31EEE4-4D1A-4748-A51B-52F1F7E3D873}" type="slidenum">
              <a:rPr lang="en-US">
                <a:solidFill>
                  <a:prstClr val="black"/>
                </a:solidFill>
              </a:rPr>
              <a:pPr/>
              <a:t>8</a:t>
            </a:fld>
            <a:endParaRPr lang="en-US">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www.jamaatwomen.org</a:t>
            </a:r>
            <a:endParaRPr lang="en-GB" dirty="0">
              <a:solidFill>
                <a:prstClr val="black"/>
              </a:solidFill>
            </a:endParaRPr>
          </a:p>
        </p:txBody>
      </p:sp>
    </p:spTree>
    <p:extLst>
      <p:ext uri="{BB962C8B-B14F-4D97-AF65-F5344CB8AC3E}">
        <p14:creationId xmlns:p14="http://schemas.microsoft.com/office/powerpoint/2010/main" val="103396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اسلام سے قبل عورت کو ترکے میں کیا حصہ ملتاعورت خود ہی  سامان کی طرح نزکہ ہوتی تھی۔ اسلام نے عورت کو ترکے کا وارث بنایا۔۔ماں</a:t>
            </a:r>
            <a:r>
              <a:rPr lang="ur-PK" sz="1400" baseline="0" dirty="0" smtClean="0">
                <a:latin typeface="Jameel Noori Nastaleeq" panose="02000503000000020004" pitchFamily="2" charset="-78"/>
                <a:cs typeface="Jameel Noori Nastaleeq" panose="02000503000000020004" pitchFamily="2" charset="-78"/>
              </a:rPr>
              <a:t> ،باپ ، شوہر،بیٹا ان سب سے اس کو ترکہ / وراثت میں حصہ ملتا ہے ۔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2DDCE2A6-49BA-4C91-90F0-19DDBE951CB8}" type="slidenum">
              <a:rPr lang="en-GB">
                <a:solidFill>
                  <a:prstClr val="black"/>
                </a:solidFill>
              </a:rPr>
              <a:pPr/>
              <a:t>9</a:t>
            </a:fld>
            <a:endParaRPr lang="en-GB">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www.jamaatwomen.org</a:t>
            </a:r>
            <a:endParaRPr lang="en-GB" dirty="0">
              <a:solidFill>
                <a:prstClr val="black"/>
              </a:solidFill>
            </a:endParaRPr>
          </a:p>
        </p:txBody>
      </p:sp>
    </p:spTree>
    <p:extLst>
      <p:ext uri="{BB962C8B-B14F-4D97-AF65-F5344CB8AC3E}">
        <p14:creationId xmlns:p14="http://schemas.microsoft.com/office/powerpoint/2010/main" val="88045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3/7/2018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700168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3/7/2018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749505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3/7/2018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550099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04" name="Rectangle 32"/>
          <p:cNvSpPr>
            <a:spLocks noGrp="1" noChangeArrowheads="1"/>
          </p:cNvSpPr>
          <p:nvPr>
            <p:ph type="ctrTitle" sz="quarter"/>
          </p:nvPr>
        </p:nvSpPr>
        <p:spPr>
          <a:xfrm>
            <a:off x="2362200" y="1143000"/>
            <a:ext cx="5638800" cy="2438400"/>
          </a:xfrm>
        </p:spPr>
        <p:txBody>
          <a:bodyPr/>
          <a:lstStyle>
            <a:lvl1pPr>
              <a:defRPr sz="4400"/>
            </a:lvl1pPr>
          </a:lstStyle>
          <a:p>
            <a:pPr lvl="0"/>
            <a:r>
              <a:rPr lang="en-US" noProof="0" smtClean="0"/>
              <a:t>Click to edit Master title style</a:t>
            </a:r>
            <a:endParaRPr lang="en-US" noProof="0" dirty="0" smtClean="0"/>
          </a:p>
        </p:txBody>
      </p:sp>
      <p:sp>
        <p:nvSpPr>
          <p:cNvPr id="3105" name="Rectangle 33"/>
          <p:cNvSpPr>
            <a:spLocks noGrp="1" noChangeArrowheads="1"/>
          </p:cNvSpPr>
          <p:nvPr>
            <p:ph type="subTitle" sz="quarter" idx="1"/>
          </p:nvPr>
        </p:nvSpPr>
        <p:spPr>
          <a:xfrm>
            <a:off x="2667000" y="3886200"/>
            <a:ext cx="5334000" cy="1285875"/>
          </a:xfrm>
        </p:spPr>
        <p:txBody>
          <a:bodyPr/>
          <a:lstStyle>
            <a:lvl1pPr marL="0" indent="0">
              <a:buFont typeface="Wingdings" pitchFamily="2" charset="2"/>
              <a:buNone/>
              <a:defRPr sz="1800"/>
            </a:lvl1pPr>
          </a:lstStyle>
          <a:p>
            <a:pPr lvl="0"/>
            <a:r>
              <a:rPr lang="en-US" noProof="0" smtClean="0"/>
              <a:t>Click to edit Master subtitle style</a:t>
            </a:r>
            <a:endParaRPr lang="en-US" noProof="0" dirty="0" smtClean="0"/>
          </a:p>
        </p:txBody>
      </p:sp>
      <p:sp>
        <p:nvSpPr>
          <p:cNvPr id="3166" name="Rectangle 94"/>
          <p:cNvSpPr>
            <a:spLocks noGrp="1" noChangeArrowheads="1"/>
          </p:cNvSpPr>
          <p:nvPr>
            <p:ph type="dt" sz="quarter" idx="2"/>
          </p:nvPr>
        </p:nvSpPr>
        <p:spPr/>
        <p:txBody>
          <a:bodyPr/>
          <a:lstStyle>
            <a:lvl1pPr>
              <a:defRPr/>
            </a:lvl1pPr>
          </a:lstStyle>
          <a:p>
            <a:fld id="{75601115-30E5-4471-AC43-43326880ADF1}" type="datetime1">
              <a:rPr lang="en-US" smtClean="0"/>
              <a:pPr/>
              <a:t>3/7/2018</a:t>
            </a:fld>
            <a:endParaRPr lang="en-GB"/>
          </a:p>
        </p:txBody>
      </p:sp>
      <p:sp>
        <p:nvSpPr>
          <p:cNvPr id="3167" name="Rectangle 95"/>
          <p:cNvSpPr>
            <a:spLocks noGrp="1" noChangeArrowheads="1"/>
          </p:cNvSpPr>
          <p:nvPr>
            <p:ph type="ftr" sz="quarter" idx="3"/>
          </p:nvPr>
        </p:nvSpPr>
        <p:spPr/>
        <p:txBody>
          <a:bodyPr/>
          <a:lstStyle>
            <a:lvl1pPr>
              <a:defRPr/>
            </a:lvl1pPr>
          </a:lstStyle>
          <a:p>
            <a:r>
              <a:rPr lang="en-US" dirty="0" smtClean="0"/>
              <a:t>www.jamaatwomen.org</a:t>
            </a:r>
            <a:endParaRPr lang="en-GB" dirty="0"/>
          </a:p>
        </p:txBody>
      </p:sp>
      <p:sp>
        <p:nvSpPr>
          <p:cNvPr id="3168" name="Rectangle 96"/>
          <p:cNvSpPr>
            <a:spLocks noGrp="1" noChangeArrowheads="1"/>
          </p:cNvSpPr>
          <p:nvPr>
            <p:ph type="sldNum" sz="quarter" idx="4"/>
          </p:nvPr>
        </p:nvSpPr>
        <p:spPr/>
        <p:txBody>
          <a:bodyPr/>
          <a:lstStyle>
            <a:lvl1pPr>
              <a:defRPr/>
            </a:lvl1pPr>
          </a:lstStyle>
          <a:p>
            <a:fld id="{F76DAFBF-E82C-432D-830E-14A78A7CE286}" type="slidenum">
              <a:rPr lang="en-GB" smtClean="0"/>
              <a:pPr/>
              <a:t>‹#›</a:t>
            </a:fld>
            <a:endParaRPr lang="en-GB"/>
          </a:p>
        </p:txBody>
      </p:sp>
    </p:spTree>
    <p:extLst>
      <p:ext uri="{BB962C8B-B14F-4D97-AF65-F5344CB8AC3E}">
        <p14:creationId xmlns:p14="http://schemas.microsoft.com/office/powerpoint/2010/main" val="1374038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fld id="{BC07EADD-9CEB-4762-8C78-FCF6282C774C}" type="datetime1">
              <a:rPr lang="en-US" smtClean="0">
                <a:solidFill>
                  <a:srgbClr val="D34817"/>
                </a:solidFill>
              </a:rPr>
              <a:pPr/>
              <a:t>3/7/2018</a:t>
            </a:fld>
            <a:endParaRPr lang="en-GB">
              <a:solidFill>
                <a:srgbClr val="D34817"/>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D34817"/>
                </a:solidFill>
              </a:rPr>
              <a:t>www.jamaatwomen.org</a:t>
            </a:r>
            <a:endParaRPr lang="en-GB" dirty="0">
              <a:solidFill>
                <a:srgbClr val="D34817"/>
              </a:solidFill>
            </a:endParaRPr>
          </a:p>
        </p:txBody>
      </p:sp>
      <p:sp>
        <p:nvSpPr>
          <p:cNvPr id="6" name="Slide Number Placeholder 5"/>
          <p:cNvSpPr>
            <a:spLocks noGrp="1"/>
          </p:cNvSpPr>
          <p:nvPr>
            <p:ph type="sldNum" sz="quarter" idx="12"/>
          </p:nvPr>
        </p:nvSpPr>
        <p:spPr/>
        <p:txBody>
          <a:bodyPr/>
          <a:lstStyle>
            <a:lvl1pPr>
              <a:defRPr/>
            </a:lvl1p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2328364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4406900"/>
            <a:ext cx="70469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47799" y="2906713"/>
            <a:ext cx="70469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fld id="{AD9EC1C1-C063-4BC0-B7DD-1E3251C1F26A}" type="datetime1">
              <a:rPr lang="en-US" smtClean="0">
                <a:solidFill>
                  <a:srgbClr val="D34817"/>
                </a:solidFill>
              </a:rPr>
              <a:pPr/>
              <a:t>3/7/2018</a:t>
            </a:fld>
            <a:endParaRPr lang="en-GB">
              <a:solidFill>
                <a:srgbClr val="D34817"/>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D34817"/>
                </a:solidFill>
              </a:rPr>
              <a:t>www.jamaatwomen.org</a:t>
            </a:r>
            <a:endParaRPr lang="en-GB" dirty="0">
              <a:solidFill>
                <a:srgbClr val="D34817"/>
              </a:solidFill>
            </a:endParaRPr>
          </a:p>
        </p:txBody>
      </p:sp>
      <p:sp>
        <p:nvSpPr>
          <p:cNvPr id="6" name="Slide Number Placeholder 5"/>
          <p:cNvSpPr>
            <a:spLocks noGrp="1"/>
          </p:cNvSpPr>
          <p:nvPr>
            <p:ph type="sldNum" sz="quarter" idx="12"/>
          </p:nvPr>
        </p:nvSpPr>
        <p:spPr/>
        <p:txBody>
          <a:bodyPr/>
          <a:lstStyle>
            <a:lvl1pPr>
              <a:defRPr/>
            </a:lvl1p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256252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1371600"/>
            <a:ext cx="304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371600"/>
            <a:ext cx="304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fld id="{B97B0330-B641-44EE-90E1-0D386FF49570}" type="datetime1">
              <a:rPr lang="en-US" smtClean="0">
                <a:solidFill>
                  <a:srgbClr val="D34817"/>
                </a:solidFill>
              </a:rPr>
              <a:pPr/>
              <a:t>3/7/2018</a:t>
            </a:fld>
            <a:endParaRPr lang="en-GB">
              <a:solidFill>
                <a:srgbClr val="D34817"/>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D34817"/>
                </a:solidFill>
              </a:rPr>
              <a:t>www.jamaatwomen.org</a:t>
            </a:r>
            <a:endParaRPr lang="en-GB" dirty="0">
              <a:solidFill>
                <a:srgbClr val="D34817"/>
              </a:solidFill>
            </a:endParaRPr>
          </a:p>
        </p:txBody>
      </p:sp>
      <p:sp>
        <p:nvSpPr>
          <p:cNvPr id="7" name="Slide Number Placeholder 6"/>
          <p:cNvSpPr>
            <a:spLocks noGrp="1"/>
          </p:cNvSpPr>
          <p:nvPr>
            <p:ph type="sldNum" sz="quarter" idx="12"/>
          </p:nvPr>
        </p:nvSpPr>
        <p:spPr/>
        <p:txBody>
          <a:bodyPr/>
          <a:lstStyle>
            <a:lvl1pPr>
              <a:defRPr/>
            </a:lvl1p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3034213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78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800" y="2174875"/>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5400" y="1535113"/>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5400" y="2174875"/>
            <a:ext cx="3581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quarter" idx="10"/>
          </p:nvPr>
        </p:nvSpPr>
        <p:spPr/>
        <p:txBody>
          <a:bodyPr/>
          <a:lstStyle>
            <a:lvl1pPr>
              <a:defRPr/>
            </a:lvl1pPr>
          </a:lstStyle>
          <a:p>
            <a:fld id="{563EE8F8-D533-4CA7-98F7-4D572153CC1C}" type="datetime1">
              <a:rPr lang="en-US" smtClean="0">
                <a:solidFill>
                  <a:srgbClr val="D34817"/>
                </a:solidFill>
              </a:rPr>
              <a:pPr/>
              <a:t>3/7/2018</a:t>
            </a:fld>
            <a:endParaRPr lang="en-GB">
              <a:solidFill>
                <a:srgbClr val="D34817"/>
              </a:solidFill>
            </a:endParaRPr>
          </a:p>
        </p:txBody>
      </p:sp>
      <p:sp>
        <p:nvSpPr>
          <p:cNvPr id="8" name="Footer Placeholder 7"/>
          <p:cNvSpPr>
            <a:spLocks noGrp="1"/>
          </p:cNvSpPr>
          <p:nvPr>
            <p:ph type="ftr" sz="quarter" idx="11"/>
          </p:nvPr>
        </p:nvSpPr>
        <p:spPr/>
        <p:txBody>
          <a:bodyPr/>
          <a:lstStyle>
            <a:lvl1pPr>
              <a:defRPr/>
            </a:lvl1pPr>
          </a:lstStyle>
          <a:p>
            <a:r>
              <a:rPr lang="en-US" dirty="0" smtClean="0">
                <a:solidFill>
                  <a:srgbClr val="D34817"/>
                </a:solidFill>
              </a:rPr>
              <a:t>www.jamaatwomen.org</a:t>
            </a:r>
            <a:endParaRPr lang="en-GB" dirty="0">
              <a:solidFill>
                <a:srgbClr val="D34817"/>
              </a:solidFill>
            </a:endParaRPr>
          </a:p>
        </p:txBody>
      </p:sp>
      <p:sp>
        <p:nvSpPr>
          <p:cNvPr id="9" name="Slide Number Placeholder 8"/>
          <p:cNvSpPr>
            <a:spLocks noGrp="1"/>
          </p:cNvSpPr>
          <p:nvPr>
            <p:ph type="sldNum" sz="quarter" idx="12"/>
          </p:nvPr>
        </p:nvSpPr>
        <p:spPr/>
        <p:txBody>
          <a:bodyPr/>
          <a:lstStyle>
            <a:lvl1pPr>
              <a:defRPr/>
            </a:lvl1p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1262731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fld id="{FB90EA4F-9492-45D4-9510-566984DC4729}" type="datetime1">
              <a:rPr lang="en-US" smtClean="0">
                <a:solidFill>
                  <a:srgbClr val="D34817"/>
                </a:solidFill>
              </a:rPr>
              <a:pPr/>
              <a:t>3/7/2018</a:t>
            </a:fld>
            <a:endParaRPr lang="en-GB">
              <a:solidFill>
                <a:srgbClr val="D34817"/>
              </a:solidFill>
            </a:endParaRPr>
          </a:p>
        </p:txBody>
      </p:sp>
      <p:sp>
        <p:nvSpPr>
          <p:cNvPr id="4" name="Footer Placeholder 3"/>
          <p:cNvSpPr>
            <a:spLocks noGrp="1"/>
          </p:cNvSpPr>
          <p:nvPr>
            <p:ph type="ftr" sz="quarter" idx="11"/>
          </p:nvPr>
        </p:nvSpPr>
        <p:spPr/>
        <p:txBody>
          <a:bodyPr/>
          <a:lstStyle>
            <a:lvl1pPr>
              <a:defRPr/>
            </a:lvl1pPr>
          </a:lstStyle>
          <a:p>
            <a:r>
              <a:rPr lang="en-US" dirty="0" smtClean="0">
                <a:solidFill>
                  <a:srgbClr val="D34817"/>
                </a:solidFill>
              </a:rPr>
              <a:t>www.jamaatwomen.org</a:t>
            </a:r>
            <a:endParaRPr lang="en-GB" dirty="0">
              <a:solidFill>
                <a:srgbClr val="D34817"/>
              </a:solidFill>
            </a:endParaRPr>
          </a:p>
        </p:txBody>
      </p:sp>
      <p:sp>
        <p:nvSpPr>
          <p:cNvPr id="5" name="Slide Number Placeholder 4"/>
          <p:cNvSpPr>
            <a:spLocks noGrp="1"/>
          </p:cNvSpPr>
          <p:nvPr>
            <p:ph type="sldNum" sz="quarter" idx="12"/>
          </p:nvPr>
        </p:nvSpPr>
        <p:spPr/>
        <p:txBody>
          <a:bodyPr/>
          <a:lstStyle>
            <a:lvl1pPr>
              <a:defRPr/>
            </a:lvl1p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361511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fld id="{6C05E679-24FA-47ED-8220-CD4C708B0E57}" type="datetime1">
              <a:rPr lang="en-US" smtClean="0">
                <a:solidFill>
                  <a:srgbClr val="D34817"/>
                </a:solidFill>
              </a:rPr>
              <a:pPr/>
              <a:t>3/7/2018</a:t>
            </a:fld>
            <a:endParaRPr lang="en-GB">
              <a:solidFill>
                <a:srgbClr val="D34817"/>
              </a:solidFill>
            </a:endParaRPr>
          </a:p>
        </p:txBody>
      </p:sp>
      <p:sp>
        <p:nvSpPr>
          <p:cNvPr id="3" name="Footer Placeholder 2"/>
          <p:cNvSpPr>
            <a:spLocks noGrp="1"/>
          </p:cNvSpPr>
          <p:nvPr>
            <p:ph type="ftr" sz="quarter" idx="11"/>
          </p:nvPr>
        </p:nvSpPr>
        <p:spPr/>
        <p:txBody>
          <a:bodyPr/>
          <a:lstStyle>
            <a:lvl1pPr>
              <a:defRPr/>
            </a:lvl1pPr>
          </a:lstStyle>
          <a:p>
            <a:r>
              <a:rPr lang="en-US" dirty="0" smtClean="0">
                <a:solidFill>
                  <a:srgbClr val="D34817"/>
                </a:solidFill>
              </a:rPr>
              <a:t>www.jamaatwomen.org</a:t>
            </a:r>
            <a:endParaRPr lang="en-GB" dirty="0">
              <a:solidFill>
                <a:srgbClr val="D34817"/>
              </a:solidFill>
            </a:endParaRPr>
          </a:p>
        </p:txBody>
      </p:sp>
      <p:sp>
        <p:nvSpPr>
          <p:cNvPr id="4" name="Slide Number Placeholder 3"/>
          <p:cNvSpPr>
            <a:spLocks noGrp="1"/>
          </p:cNvSpPr>
          <p:nvPr>
            <p:ph type="sldNum" sz="quarter" idx="12"/>
          </p:nvPr>
        </p:nvSpPr>
        <p:spPr/>
        <p:txBody>
          <a:bodyPr/>
          <a:lstStyle>
            <a:lvl1pPr>
              <a:defRPr/>
            </a:lvl1p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1690432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1287" y="273050"/>
            <a:ext cx="27797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67200" y="273050"/>
            <a:ext cx="4419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11287" y="1435100"/>
            <a:ext cx="2779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fld id="{E088F1A1-1B36-48B0-BF28-52AE7BD88064}" type="datetime1">
              <a:rPr lang="en-US" smtClean="0">
                <a:solidFill>
                  <a:srgbClr val="D34817"/>
                </a:solidFill>
              </a:rPr>
              <a:pPr/>
              <a:t>3/7/2018</a:t>
            </a:fld>
            <a:endParaRPr lang="en-GB">
              <a:solidFill>
                <a:srgbClr val="D34817"/>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D34817"/>
                </a:solidFill>
              </a:rPr>
              <a:t>www.jamaatwomen.org</a:t>
            </a:r>
            <a:endParaRPr lang="en-GB" dirty="0">
              <a:solidFill>
                <a:srgbClr val="D34817"/>
              </a:solidFill>
            </a:endParaRPr>
          </a:p>
        </p:txBody>
      </p:sp>
      <p:sp>
        <p:nvSpPr>
          <p:cNvPr id="7" name="Slide Number Placeholder 6"/>
          <p:cNvSpPr>
            <a:spLocks noGrp="1"/>
          </p:cNvSpPr>
          <p:nvPr>
            <p:ph type="sldNum" sz="quarter" idx="12"/>
          </p:nvPr>
        </p:nvSpPr>
        <p:spPr/>
        <p:txBody>
          <a:bodyPr/>
          <a:lstStyle>
            <a:lvl1pPr>
              <a:defRPr/>
            </a:lvl1p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164032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3/7/2018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06457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fld id="{AA155A62-138C-4B1C-B2A6-91D31BF6096E}" type="datetime1">
              <a:rPr lang="en-US" smtClean="0">
                <a:solidFill>
                  <a:srgbClr val="D34817"/>
                </a:solidFill>
              </a:rPr>
              <a:pPr/>
              <a:t>3/7/2018</a:t>
            </a:fld>
            <a:endParaRPr lang="en-GB">
              <a:solidFill>
                <a:srgbClr val="D34817"/>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D34817"/>
                </a:solidFill>
              </a:rPr>
              <a:t>www.jamaatwomen.org</a:t>
            </a:r>
            <a:endParaRPr lang="en-GB" dirty="0">
              <a:solidFill>
                <a:srgbClr val="D34817"/>
              </a:solidFill>
            </a:endParaRPr>
          </a:p>
        </p:txBody>
      </p:sp>
      <p:sp>
        <p:nvSpPr>
          <p:cNvPr id="7" name="Slide Number Placeholder 6"/>
          <p:cNvSpPr>
            <a:spLocks noGrp="1"/>
          </p:cNvSpPr>
          <p:nvPr>
            <p:ph type="sldNum" sz="quarter" idx="12"/>
          </p:nvPr>
        </p:nvSpPr>
        <p:spPr/>
        <p:txBody>
          <a:bodyPr/>
          <a:lstStyle>
            <a:lvl1pPr>
              <a:defRPr/>
            </a:lvl1p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3423855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fld id="{6062D163-E492-49E8-A811-F2671986788D}" type="datetime1">
              <a:rPr lang="en-US" smtClean="0">
                <a:solidFill>
                  <a:srgbClr val="D34817"/>
                </a:solidFill>
              </a:rPr>
              <a:pPr/>
              <a:t>3/7/2018</a:t>
            </a:fld>
            <a:endParaRPr lang="en-GB">
              <a:solidFill>
                <a:srgbClr val="D34817"/>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D34817"/>
                </a:solidFill>
              </a:rPr>
              <a:t>www.jamaatwomen.org</a:t>
            </a:r>
            <a:endParaRPr lang="en-GB" dirty="0">
              <a:solidFill>
                <a:srgbClr val="D34817"/>
              </a:solidFill>
            </a:endParaRPr>
          </a:p>
        </p:txBody>
      </p:sp>
      <p:sp>
        <p:nvSpPr>
          <p:cNvPr id="6" name="Slide Number Placeholder 5"/>
          <p:cNvSpPr>
            <a:spLocks noGrp="1"/>
          </p:cNvSpPr>
          <p:nvPr>
            <p:ph type="sldNum" sz="quarter" idx="12"/>
          </p:nvPr>
        </p:nvSpPr>
        <p:spPr/>
        <p:txBody>
          <a:bodyPr/>
          <a:lstStyle>
            <a:lvl1pPr>
              <a:defRPr/>
            </a:lvl1p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3132868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28600"/>
            <a:ext cx="1638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228600"/>
            <a:ext cx="4762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fld id="{E15E0145-3C82-4F66-B659-E83F7A3E82B4}" type="datetime1">
              <a:rPr lang="en-US" smtClean="0">
                <a:solidFill>
                  <a:srgbClr val="D34817"/>
                </a:solidFill>
              </a:rPr>
              <a:pPr/>
              <a:t>3/7/2018</a:t>
            </a:fld>
            <a:endParaRPr lang="en-GB">
              <a:solidFill>
                <a:srgbClr val="D34817"/>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D34817"/>
                </a:solidFill>
              </a:rPr>
              <a:t>www.jamaatwomen.org</a:t>
            </a:r>
            <a:endParaRPr lang="en-GB" dirty="0">
              <a:solidFill>
                <a:srgbClr val="D34817"/>
              </a:solidFill>
            </a:endParaRPr>
          </a:p>
        </p:txBody>
      </p:sp>
      <p:sp>
        <p:nvSpPr>
          <p:cNvPr id="6" name="Slide Number Placeholder 5"/>
          <p:cNvSpPr>
            <a:spLocks noGrp="1"/>
          </p:cNvSpPr>
          <p:nvPr>
            <p:ph type="sldNum" sz="quarter" idx="12"/>
          </p:nvPr>
        </p:nvSpPr>
        <p:spPr/>
        <p:txBody>
          <a:bodyPr/>
          <a:lstStyle>
            <a:lvl1pPr>
              <a:defRPr/>
            </a:lvl1p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3178912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3AAFDEA-8585-4C39-A454-930A2D55DF5A}" type="datetime1">
              <a:rPr lang="en-US" smtClean="0"/>
              <a:pPr/>
              <a:t>3/7/2018</a:t>
            </a:fld>
            <a:endParaRPr lang="en-US" dirty="0"/>
          </a:p>
        </p:txBody>
      </p:sp>
      <p:sp>
        <p:nvSpPr>
          <p:cNvPr id="4" name="Footer Placeholder 3"/>
          <p:cNvSpPr>
            <a:spLocks noGrp="1"/>
          </p:cNvSpPr>
          <p:nvPr>
            <p:ph type="ftr" sz="quarter" idx="11"/>
          </p:nvPr>
        </p:nvSpPr>
        <p:spPr/>
        <p:txBody>
          <a:bodyPr/>
          <a:lstStyle/>
          <a:p>
            <a:r>
              <a:rPr lang="en-US" dirty="0" smtClean="0"/>
              <a:t>www.jamaatwomen.org</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8CADAE">
                    <a:shade val="75000"/>
                  </a:srgbClr>
                </a:solidFill>
              </a:rPr>
              <a:pPr/>
              <a:t>‹#›</a:t>
            </a:fld>
            <a:endParaRPr lang="en-US" dirty="0">
              <a:solidFill>
                <a:srgbClr val="8CADAE">
                  <a:shade val="75000"/>
                </a:srgbClr>
              </a:solidFill>
            </a:endParaRPr>
          </a:p>
        </p:txBody>
      </p:sp>
    </p:spTree>
    <p:extLst>
      <p:ext uri="{BB962C8B-B14F-4D97-AF65-F5344CB8AC3E}">
        <p14:creationId xmlns:p14="http://schemas.microsoft.com/office/powerpoint/2010/main" val="690483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5601115-30E5-4471-AC43-43326880ADF1}" type="datetime1">
              <a:rPr lang="en-US" smtClean="0"/>
              <a:pPr/>
              <a:t>3/7/2018</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smtClean="0"/>
              <a:t>www.jamaatwomen.org</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76DAFBF-E82C-432D-830E-14A78A7CE286}" type="slidenum">
              <a:rPr lang="en-GB" smtClean="0"/>
              <a:pPr/>
              <a:t>‹#›</a:t>
            </a:fld>
            <a:endParaRPr lang="en-GB"/>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03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07EADD-9CEB-4762-8C78-FCF6282C774C}" type="datetime1">
              <a:rPr lang="en-US" smtClean="0">
                <a:solidFill>
                  <a:srgbClr val="D34817"/>
                </a:solidFill>
              </a:rPr>
              <a:pPr/>
              <a:t>3/7/2018</a:t>
            </a:fld>
            <a:endParaRPr lang="en-GB">
              <a:solidFill>
                <a:srgbClr val="D34817"/>
              </a:solidFill>
            </a:endParaRPr>
          </a:p>
        </p:txBody>
      </p:sp>
      <p:sp>
        <p:nvSpPr>
          <p:cNvPr id="5" name="Footer Placeholder 4"/>
          <p:cNvSpPr>
            <a:spLocks noGrp="1"/>
          </p:cNvSpPr>
          <p:nvPr>
            <p:ph type="ftr" sz="quarter" idx="11"/>
          </p:nvPr>
        </p:nvSpPr>
        <p:spPr/>
        <p:txBody>
          <a:bodyPr/>
          <a:lstStyle/>
          <a:p>
            <a:r>
              <a:rPr lang="en-US" dirty="0" smtClean="0">
                <a:solidFill>
                  <a:srgbClr val="D34817"/>
                </a:solidFill>
              </a:rPr>
              <a:t>www.jamaatwomen.org</a:t>
            </a:r>
            <a:endParaRPr lang="en-GB" dirty="0">
              <a:solidFill>
                <a:srgbClr val="D34817"/>
              </a:solidFill>
            </a:endParaRPr>
          </a:p>
        </p:txBody>
      </p:sp>
      <p:sp>
        <p:nvSpPr>
          <p:cNvPr id="6" name="Slide Number Placeholder 5"/>
          <p:cNvSpPr>
            <a:spLocks noGrp="1"/>
          </p:cNvSpPr>
          <p:nvPr>
            <p:ph type="sldNum" sz="quarter" idx="12"/>
          </p:nvPr>
        </p:nvSpPr>
        <p:spPr/>
        <p:txBody>
          <a:body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2542366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EC1C1-C063-4BC0-B7DD-1E3251C1F26A}" type="datetime1">
              <a:rPr lang="en-US" smtClean="0">
                <a:solidFill>
                  <a:srgbClr val="D34817"/>
                </a:solidFill>
              </a:rPr>
              <a:pPr/>
              <a:t>3/7/2018</a:t>
            </a:fld>
            <a:endParaRPr lang="en-GB">
              <a:solidFill>
                <a:srgbClr val="D34817"/>
              </a:solidFill>
            </a:endParaRPr>
          </a:p>
        </p:txBody>
      </p:sp>
      <p:sp>
        <p:nvSpPr>
          <p:cNvPr id="5" name="Footer Placeholder 4"/>
          <p:cNvSpPr>
            <a:spLocks noGrp="1"/>
          </p:cNvSpPr>
          <p:nvPr>
            <p:ph type="ftr" sz="quarter" idx="11"/>
          </p:nvPr>
        </p:nvSpPr>
        <p:spPr/>
        <p:txBody>
          <a:bodyPr/>
          <a:lstStyle/>
          <a:p>
            <a:r>
              <a:rPr lang="en-US" dirty="0" smtClean="0">
                <a:solidFill>
                  <a:srgbClr val="D34817"/>
                </a:solidFill>
              </a:rPr>
              <a:t>www.jamaatwomen.org</a:t>
            </a:r>
            <a:endParaRPr lang="en-GB" dirty="0">
              <a:solidFill>
                <a:srgbClr val="D34817"/>
              </a:solidFill>
            </a:endParaRPr>
          </a:p>
        </p:txBody>
      </p:sp>
      <p:sp>
        <p:nvSpPr>
          <p:cNvPr id="6" name="Slide Number Placeholder 5"/>
          <p:cNvSpPr>
            <a:spLocks noGrp="1"/>
          </p:cNvSpPr>
          <p:nvPr>
            <p:ph type="sldNum" sz="quarter" idx="12"/>
          </p:nvPr>
        </p:nvSpPr>
        <p:spPr/>
        <p:txBody>
          <a:bodyPr/>
          <a:lstStyle/>
          <a:p>
            <a:fld id="{F76DAFBF-E82C-432D-830E-14A78A7CE286}" type="slidenum">
              <a:rPr lang="en-GB" smtClean="0">
                <a:solidFill>
                  <a:srgbClr val="D34817"/>
                </a:solidFill>
              </a:rPr>
              <a:pPr/>
              <a:t>‹#›</a:t>
            </a:fld>
            <a:endParaRPr lang="en-GB">
              <a:solidFill>
                <a:srgbClr val="D34817"/>
              </a:solidFill>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903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7B0330-B641-44EE-90E1-0D386FF49570}" type="datetime1">
              <a:rPr lang="en-US" smtClean="0">
                <a:solidFill>
                  <a:srgbClr val="D34817"/>
                </a:solidFill>
              </a:rPr>
              <a:pPr/>
              <a:t>3/7/2018</a:t>
            </a:fld>
            <a:endParaRPr lang="en-GB">
              <a:solidFill>
                <a:srgbClr val="D34817"/>
              </a:solidFill>
            </a:endParaRPr>
          </a:p>
        </p:txBody>
      </p:sp>
      <p:sp>
        <p:nvSpPr>
          <p:cNvPr id="6" name="Footer Placeholder 5"/>
          <p:cNvSpPr>
            <a:spLocks noGrp="1"/>
          </p:cNvSpPr>
          <p:nvPr>
            <p:ph type="ftr" sz="quarter" idx="11"/>
          </p:nvPr>
        </p:nvSpPr>
        <p:spPr/>
        <p:txBody>
          <a:bodyPr/>
          <a:lstStyle/>
          <a:p>
            <a:r>
              <a:rPr lang="en-US" dirty="0" smtClean="0">
                <a:solidFill>
                  <a:srgbClr val="D34817"/>
                </a:solidFill>
              </a:rPr>
              <a:t>www.jamaatwomen.org</a:t>
            </a:r>
            <a:endParaRPr lang="en-GB" dirty="0">
              <a:solidFill>
                <a:srgbClr val="D34817"/>
              </a:solidFill>
            </a:endParaRPr>
          </a:p>
        </p:txBody>
      </p:sp>
      <p:sp>
        <p:nvSpPr>
          <p:cNvPr id="7" name="Slide Number Placeholder 6"/>
          <p:cNvSpPr>
            <a:spLocks noGrp="1"/>
          </p:cNvSpPr>
          <p:nvPr>
            <p:ph type="sldNum" sz="quarter" idx="12"/>
          </p:nvPr>
        </p:nvSpPr>
        <p:spPr/>
        <p:txBody>
          <a:body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285136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3EE8F8-D533-4CA7-98F7-4D572153CC1C}" type="datetime1">
              <a:rPr lang="en-US" smtClean="0">
                <a:solidFill>
                  <a:srgbClr val="D34817"/>
                </a:solidFill>
              </a:rPr>
              <a:pPr/>
              <a:t>3/7/2018</a:t>
            </a:fld>
            <a:endParaRPr lang="en-GB">
              <a:solidFill>
                <a:srgbClr val="D34817"/>
              </a:solidFill>
            </a:endParaRPr>
          </a:p>
        </p:txBody>
      </p:sp>
      <p:sp>
        <p:nvSpPr>
          <p:cNvPr id="8" name="Footer Placeholder 7"/>
          <p:cNvSpPr>
            <a:spLocks noGrp="1"/>
          </p:cNvSpPr>
          <p:nvPr>
            <p:ph type="ftr" sz="quarter" idx="11"/>
          </p:nvPr>
        </p:nvSpPr>
        <p:spPr/>
        <p:txBody>
          <a:bodyPr/>
          <a:lstStyle/>
          <a:p>
            <a:r>
              <a:rPr lang="en-US" dirty="0" smtClean="0">
                <a:solidFill>
                  <a:srgbClr val="D34817"/>
                </a:solidFill>
              </a:rPr>
              <a:t>www.jamaatwomen.org</a:t>
            </a:r>
            <a:endParaRPr lang="en-GB" dirty="0">
              <a:solidFill>
                <a:srgbClr val="D34817"/>
              </a:solidFill>
            </a:endParaRPr>
          </a:p>
        </p:txBody>
      </p:sp>
      <p:sp>
        <p:nvSpPr>
          <p:cNvPr id="9" name="Slide Number Placeholder 8"/>
          <p:cNvSpPr>
            <a:spLocks noGrp="1"/>
          </p:cNvSpPr>
          <p:nvPr>
            <p:ph type="sldNum" sz="quarter" idx="12"/>
          </p:nvPr>
        </p:nvSpPr>
        <p:spPr/>
        <p:txBody>
          <a:body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844062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90EA4F-9492-45D4-9510-566984DC4729}" type="datetime1">
              <a:rPr lang="en-US" smtClean="0">
                <a:solidFill>
                  <a:srgbClr val="D34817"/>
                </a:solidFill>
              </a:rPr>
              <a:pPr/>
              <a:t>3/7/2018</a:t>
            </a:fld>
            <a:endParaRPr lang="en-GB">
              <a:solidFill>
                <a:srgbClr val="D34817"/>
              </a:solidFill>
            </a:endParaRPr>
          </a:p>
        </p:txBody>
      </p:sp>
      <p:sp>
        <p:nvSpPr>
          <p:cNvPr id="4" name="Footer Placeholder 3"/>
          <p:cNvSpPr>
            <a:spLocks noGrp="1"/>
          </p:cNvSpPr>
          <p:nvPr>
            <p:ph type="ftr" sz="quarter" idx="11"/>
          </p:nvPr>
        </p:nvSpPr>
        <p:spPr/>
        <p:txBody>
          <a:bodyPr/>
          <a:lstStyle/>
          <a:p>
            <a:r>
              <a:rPr lang="en-US" dirty="0" smtClean="0">
                <a:solidFill>
                  <a:srgbClr val="D34817"/>
                </a:solidFill>
              </a:rPr>
              <a:t>www.jamaatwomen.org</a:t>
            </a:r>
            <a:endParaRPr lang="en-GB" dirty="0">
              <a:solidFill>
                <a:srgbClr val="D34817"/>
              </a:solidFill>
            </a:endParaRPr>
          </a:p>
        </p:txBody>
      </p:sp>
      <p:sp>
        <p:nvSpPr>
          <p:cNvPr id="5" name="Slide Number Placeholder 4"/>
          <p:cNvSpPr>
            <a:spLocks noGrp="1"/>
          </p:cNvSpPr>
          <p:nvPr>
            <p:ph type="sldNum" sz="quarter" idx="12"/>
          </p:nvPr>
        </p:nvSpPr>
        <p:spPr/>
        <p:txBody>
          <a:body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9603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3/7/2018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2127838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E679-24FA-47ED-8220-CD4C708B0E57}" type="datetime1">
              <a:rPr lang="en-US" smtClean="0">
                <a:solidFill>
                  <a:srgbClr val="D34817"/>
                </a:solidFill>
              </a:rPr>
              <a:pPr/>
              <a:t>3/7/2018</a:t>
            </a:fld>
            <a:endParaRPr lang="en-GB">
              <a:solidFill>
                <a:srgbClr val="D34817"/>
              </a:solidFill>
            </a:endParaRPr>
          </a:p>
        </p:txBody>
      </p:sp>
      <p:sp>
        <p:nvSpPr>
          <p:cNvPr id="3" name="Footer Placeholder 2"/>
          <p:cNvSpPr>
            <a:spLocks noGrp="1"/>
          </p:cNvSpPr>
          <p:nvPr>
            <p:ph type="ftr" sz="quarter" idx="11"/>
          </p:nvPr>
        </p:nvSpPr>
        <p:spPr/>
        <p:txBody>
          <a:bodyPr/>
          <a:lstStyle/>
          <a:p>
            <a:r>
              <a:rPr lang="en-US" dirty="0" smtClean="0">
                <a:solidFill>
                  <a:srgbClr val="D34817"/>
                </a:solidFill>
              </a:rPr>
              <a:t>www.jamaatwomen.org</a:t>
            </a:r>
            <a:endParaRPr lang="en-GB" dirty="0">
              <a:solidFill>
                <a:srgbClr val="D34817"/>
              </a:solidFill>
            </a:endParaRPr>
          </a:p>
        </p:txBody>
      </p:sp>
      <p:sp>
        <p:nvSpPr>
          <p:cNvPr id="4" name="Slide Number Placeholder 3"/>
          <p:cNvSpPr>
            <a:spLocks noGrp="1"/>
          </p:cNvSpPr>
          <p:nvPr>
            <p:ph type="sldNum" sz="quarter" idx="12"/>
          </p:nvPr>
        </p:nvSpPr>
        <p:spPr/>
        <p:txBody>
          <a:body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3559397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8F1A1-1B36-48B0-BF28-52AE7BD88064}" type="datetime1">
              <a:rPr lang="en-US" smtClean="0">
                <a:solidFill>
                  <a:srgbClr val="D34817"/>
                </a:solidFill>
              </a:rPr>
              <a:pPr/>
              <a:t>3/7/2018</a:t>
            </a:fld>
            <a:endParaRPr lang="en-GB">
              <a:solidFill>
                <a:srgbClr val="D34817"/>
              </a:solidFill>
            </a:endParaRPr>
          </a:p>
        </p:txBody>
      </p:sp>
      <p:sp>
        <p:nvSpPr>
          <p:cNvPr id="6" name="Footer Placeholder 5"/>
          <p:cNvSpPr>
            <a:spLocks noGrp="1"/>
          </p:cNvSpPr>
          <p:nvPr>
            <p:ph type="ftr" sz="quarter" idx="11"/>
          </p:nvPr>
        </p:nvSpPr>
        <p:spPr/>
        <p:txBody>
          <a:bodyPr/>
          <a:lstStyle/>
          <a:p>
            <a:r>
              <a:rPr lang="en-US" dirty="0" smtClean="0">
                <a:solidFill>
                  <a:srgbClr val="D34817"/>
                </a:solidFill>
              </a:rPr>
              <a:t>www.jamaatwomen.org</a:t>
            </a:r>
            <a:endParaRPr lang="en-GB" dirty="0">
              <a:solidFill>
                <a:srgbClr val="D34817"/>
              </a:solidFill>
            </a:endParaRPr>
          </a:p>
        </p:txBody>
      </p:sp>
      <p:sp>
        <p:nvSpPr>
          <p:cNvPr id="7" name="Slide Number Placeholder 6"/>
          <p:cNvSpPr>
            <a:spLocks noGrp="1"/>
          </p:cNvSpPr>
          <p:nvPr>
            <p:ph type="sldNum" sz="quarter" idx="12"/>
          </p:nvPr>
        </p:nvSpPr>
        <p:spPr/>
        <p:txBody>
          <a:body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2753780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55A62-138C-4B1C-B2A6-91D31BF6096E}" type="datetime1">
              <a:rPr lang="en-US" smtClean="0">
                <a:solidFill>
                  <a:srgbClr val="D34817"/>
                </a:solidFill>
              </a:rPr>
              <a:pPr/>
              <a:t>3/7/2018</a:t>
            </a:fld>
            <a:endParaRPr lang="en-GB">
              <a:solidFill>
                <a:srgbClr val="D34817"/>
              </a:solidFill>
            </a:endParaRPr>
          </a:p>
        </p:txBody>
      </p:sp>
      <p:sp>
        <p:nvSpPr>
          <p:cNvPr id="6" name="Footer Placeholder 5"/>
          <p:cNvSpPr>
            <a:spLocks noGrp="1"/>
          </p:cNvSpPr>
          <p:nvPr>
            <p:ph type="ftr" sz="quarter" idx="11"/>
          </p:nvPr>
        </p:nvSpPr>
        <p:spPr/>
        <p:txBody>
          <a:bodyPr/>
          <a:lstStyle/>
          <a:p>
            <a:r>
              <a:rPr lang="en-US" dirty="0" smtClean="0">
                <a:solidFill>
                  <a:srgbClr val="D34817"/>
                </a:solidFill>
              </a:rPr>
              <a:t>www.jamaatwomen.org</a:t>
            </a:r>
            <a:endParaRPr lang="en-GB" dirty="0">
              <a:solidFill>
                <a:srgbClr val="D34817"/>
              </a:solidFill>
            </a:endParaRPr>
          </a:p>
        </p:txBody>
      </p:sp>
      <p:sp>
        <p:nvSpPr>
          <p:cNvPr id="7" name="Slide Number Placeholder 6"/>
          <p:cNvSpPr>
            <a:spLocks noGrp="1"/>
          </p:cNvSpPr>
          <p:nvPr>
            <p:ph type="sldNum" sz="quarter" idx="12"/>
          </p:nvPr>
        </p:nvSpPr>
        <p:spPr/>
        <p:txBody>
          <a:body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1294225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62D163-E492-49E8-A811-F2671986788D}" type="datetime1">
              <a:rPr lang="en-US" smtClean="0">
                <a:solidFill>
                  <a:srgbClr val="D34817"/>
                </a:solidFill>
              </a:rPr>
              <a:pPr/>
              <a:t>3/7/2018</a:t>
            </a:fld>
            <a:endParaRPr lang="en-GB">
              <a:solidFill>
                <a:srgbClr val="D34817"/>
              </a:solidFill>
            </a:endParaRPr>
          </a:p>
        </p:txBody>
      </p:sp>
      <p:sp>
        <p:nvSpPr>
          <p:cNvPr id="5" name="Footer Placeholder 4"/>
          <p:cNvSpPr>
            <a:spLocks noGrp="1"/>
          </p:cNvSpPr>
          <p:nvPr>
            <p:ph type="ftr" sz="quarter" idx="11"/>
          </p:nvPr>
        </p:nvSpPr>
        <p:spPr/>
        <p:txBody>
          <a:bodyPr/>
          <a:lstStyle/>
          <a:p>
            <a:r>
              <a:rPr lang="en-US" dirty="0" smtClean="0">
                <a:solidFill>
                  <a:srgbClr val="D34817"/>
                </a:solidFill>
              </a:rPr>
              <a:t>www.jamaatwomen.org</a:t>
            </a:r>
            <a:endParaRPr lang="en-GB" dirty="0">
              <a:solidFill>
                <a:srgbClr val="D34817"/>
              </a:solidFill>
            </a:endParaRPr>
          </a:p>
        </p:txBody>
      </p:sp>
      <p:sp>
        <p:nvSpPr>
          <p:cNvPr id="6" name="Slide Number Placeholder 5"/>
          <p:cNvSpPr>
            <a:spLocks noGrp="1"/>
          </p:cNvSpPr>
          <p:nvPr>
            <p:ph type="sldNum" sz="quarter" idx="12"/>
          </p:nvPr>
        </p:nvSpPr>
        <p:spPr/>
        <p:txBody>
          <a:body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675586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5E0145-3C82-4F66-B659-E83F7A3E82B4}" type="datetime1">
              <a:rPr lang="en-US" smtClean="0">
                <a:solidFill>
                  <a:srgbClr val="D34817"/>
                </a:solidFill>
              </a:rPr>
              <a:pPr/>
              <a:t>3/7/2018</a:t>
            </a:fld>
            <a:endParaRPr lang="en-GB">
              <a:solidFill>
                <a:srgbClr val="D34817"/>
              </a:solidFill>
            </a:endParaRPr>
          </a:p>
        </p:txBody>
      </p:sp>
      <p:sp>
        <p:nvSpPr>
          <p:cNvPr id="5" name="Footer Placeholder 4"/>
          <p:cNvSpPr>
            <a:spLocks noGrp="1"/>
          </p:cNvSpPr>
          <p:nvPr>
            <p:ph type="ftr" sz="quarter" idx="11"/>
          </p:nvPr>
        </p:nvSpPr>
        <p:spPr/>
        <p:txBody>
          <a:bodyPr/>
          <a:lstStyle/>
          <a:p>
            <a:r>
              <a:rPr lang="en-US" dirty="0" smtClean="0">
                <a:solidFill>
                  <a:srgbClr val="D34817"/>
                </a:solidFill>
              </a:rPr>
              <a:t>www.jamaatwomen.org</a:t>
            </a:r>
            <a:endParaRPr lang="en-GB" dirty="0">
              <a:solidFill>
                <a:srgbClr val="D34817"/>
              </a:solidFill>
            </a:endParaRPr>
          </a:p>
        </p:txBody>
      </p:sp>
      <p:sp>
        <p:nvSpPr>
          <p:cNvPr id="6" name="Slide Number Placeholder 5"/>
          <p:cNvSpPr>
            <a:spLocks noGrp="1"/>
          </p:cNvSpPr>
          <p:nvPr>
            <p:ph type="sldNum" sz="quarter" idx="12"/>
          </p:nvPr>
        </p:nvSpPr>
        <p:spPr/>
        <p:txBody>
          <a:body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1142427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3AAFDEA-8585-4C39-A454-930A2D55DF5A}" type="datetime1">
              <a:rPr lang="en-US" smtClean="0"/>
              <a:pPr/>
              <a:t>3/7/2018</a:t>
            </a:fld>
            <a:endParaRPr lang="en-US" dirty="0"/>
          </a:p>
        </p:txBody>
      </p:sp>
      <p:sp>
        <p:nvSpPr>
          <p:cNvPr id="4" name="Footer Placeholder 3"/>
          <p:cNvSpPr>
            <a:spLocks noGrp="1"/>
          </p:cNvSpPr>
          <p:nvPr>
            <p:ph type="ftr" sz="quarter" idx="11"/>
          </p:nvPr>
        </p:nvSpPr>
        <p:spPr/>
        <p:txBody>
          <a:bodyPr/>
          <a:lstStyle/>
          <a:p>
            <a:r>
              <a:rPr lang="en-US" dirty="0" smtClean="0"/>
              <a:t>www.jamaatwomen.org</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8CADAE">
                    <a:shade val="75000"/>
                  </a:srgbClr>
                </a:solidFill>
              </a:rPr>
              <a:pPr/>
              <a:t>‹#›</a:t>
            </a:fld>
            <a:endParaRPr lang="en-US" dirty="0">
              <a:solidFill>
                <a:srgbClr val="8CADAE">
                  <a:shade val="75000"/>
                </a:srgbClr>
              </a:solidFill>
            </a:endParaRPr>
          </a:p>
        </p:txBody>
      </p:sp>
    </p:spTree>
    <p:extLst>
      <p:ext uri="{BB962C8B-B14F-4D97-AF65-F5344CB8AC3E}">
        <p14:creationId xmlns:p14="http://schemas.microsoft.com/office/powerpoint/2010/main" val="386859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3/7/2018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73099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3/7/2018</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993185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3/7/2018</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938192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3/7/2018</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870626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3/7/2018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219528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A1E30-DDF0-4D61-8221-0902CFBB86AA}" type="datetimeFigureOut">
              <a:rPr lang="en-US" smtClean="0">
                <a:solidFill>
                  <a:prstClr val="black">
                    <a:lumMod val="50000"/>
                    <a:lumOff val="50000"/>
                  </a:prstClr>
                </a:solidFill>
              </a:rPr>
              <a:pPr/>
              <a:t>3/7/2018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7157167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D6A1E30-DDF0-4D61-8221-0902CFBB86AA}" type="datetimeFigureOut">
              <a:rPr lang="en-US" smtClean="0">
                <a:solidFill>
                  <a:prstClr val="black">
                    <a:lumMod val="50000"/>
                    <a:lumOff val="50000"/>
                  </a:prstClr>
                </a:solidFill>
              </a:rPr>
              <a:pPr/>
              <a:t>3/7/2018</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930998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56" name="Rectangle 32"/>
          <p:cNvSpPr>
            <a:spLocks noGrp="1" noChangeArrowheads="1"/>
          </p:cNvSpPr>
          <p:nvPr>
            <p:ph type="title"/>
          </p:nvPr>
        </p:nvSpPr>
        <p:spPr bwMode="auto">
          <a:xfrm>
            <a:off x="1981200" y="228600"/>
            <a:ext cx="6553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US" dirty="0" smtClean="0"/>
          </a:p>
        </p:txBody>
      </p:sp>
      <p:sp>
        <p:nvSpPr>
          <p:cNvPr id="1057" name="Rectangle 33"/>
          <p:cNvSpPr>
            <a:spLocks noGrp="1" noChangeArrowheads="1"/>
          </p:cNvSpPr>
          <p:nvPr>
            <p:ph type="body" idx="1"/>
          </p:nvPr>
        </p:nvSpPr>
        <p:spPr bwMode="auto">
          <a:xfrm>
            <a:off x="2286000" y="1371600"/>
            <a:ext cx="6248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68" name="Rectangle 44"/>
          <p:cNvSpPr>
            <a:spLocks noGrp="1" noChangeArrowheads="1"/>
          </p:cNvSpPr>
          <p:nvPr>
            <p:ph type="dt" sz="quarter" idx="2"/>
          </p:nvPr>
        </p:nvSpPr>
        <p:spPr bwMode="auto">
          <a:xfrm>
            <a:off x="1524000" y="63246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000">
                <a:latin typeface="+mn-lt"/>
              </a:defRPr>
            </a:lvl1pPr>
          </a:lstStyle>
          <a:p>
            <a:fld id="{1BE44C73-18CA-4BA8-83C6-909074D9C20D}" type="datetime1">
              <a:rPr lang="en-US" smtClean="0">
                <a:solidFill>
                  <a:srgbClr val="D34817"/>
                </a:solidFill>
              </a:rPr>
              <a:pPr/>
              <a:t>3/7/2018</a:t>
            </a:fld>
            <a:endParaRPr lang="en-GB">
              <a:solidFill>
                <a:srgbClr val="D34817"/>
              </a:solidFill>
            </a:endParaRPr>
          </a:p>
        </p:txBody>
      </p:sp>
      <p:sp>
        <p:nvSpPr>
          <p:cNvPr id="1069" name="Rectangle 45"/>
          <p:cNvSpPr>
            <a:spLocks noGrp="1" noChangeArrowheads="1"/>
          </p:cNvSpPr>
          <p:nvPr>
            <p:ph type="ftr" sz="quarter" idx="3"/>
          </p:nvPr>
        </p:nvSpPr>
        <p:spPr bwMode="auto">
          <a:xfrm>
            <a:off x="3048000" y="6324600"/>
            <a:ext cx="426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000">
                <a:latin typeface="+mn-lt"/>
              </a:defRPr>
            </a:lvl1pPr>
          </a:lstStyle>
          <a:p>
            <a:r>
              <a:rPr lang="en-US" dirty="0" smtClean="0">
                <a:solidFill>
                  <a:srgbClr val="D34817"/>
                </a:solidFill>
              </a:rPr>
              <a:t>www.jamaatwomen.org</a:t>
            </a:r>
            <a:endParaRPr lang="en-GB" dirty="0">
              <a:solidFill>
                <a:srgbClr val="D34817"/>
              </a:solidFill>
            </a:endParaRPr>
          </a:p>
        </p:txBody>
      </p:sp>
      <p:sp>
        <p:nvSpPr>
          <p:cNvPr id="1070" name="Rectangle 46"/>
          <p:cNvSpPr>
            <a:spLocks noGrp="1" noChangeArrowheads="1"/>
          </p:cNvSpPr>
          <p:nvPr>
            <p:ph type="sldNum" sz="quarter" idx="4"/>
          </p:nvPr>
        </p:nvSpPr>
        <p:spPr bwMode="auto">
          <a:xfrm>
            <a:off x="7467600" y="6324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000">
                <a:latin typeface="+mn-lt"/>
              </a:defRPr>
            </a:lvl1pPr>
          </a:lstStyle>
          <a:p>
            <a:fld id="{F76DAFBF-E82C-432D-830E-14A78A7CE286}" type="slidenum">
              <a:rPr lang="en-GB" smtClean="0">
                <a:solidFill>
                  <a:srgbClr val="D34817"/>
                </a:solidFill>
              </a:rPr>
              <a:pPr/>
              <a:t>‹#›</a:t>
            </a:fld>
            <a:endParaRPr lang="en-GB">
              <a:solidFill>
                <a:srgbClr val="D34817"/>
              </a:solidFill>
            </a:endParaRPr>
          </a:p>
        </p:txBody>
      </p:sp>
    </p:spTree>
    <p:extLst>
      <p:ext uri="{BB962C8B-B14F-4D97-AF65-F5344CB8AC3E}">
        <p14:creationId xmlns:p14="http://schemas.microsoft.com/office/powerpoint/2010/main" val="3006598159"/>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10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0D6A1E30-DDF0-4D61-8221-0902CFBB86AA}" type="datetimeFigureOut">
              <a:rPr lang="en-US" smtClean="0">
                <a:solidFill>
                  <a:prstClr val="black">
                    <a:lumMod val="50000"/>
                    <a:lumOff val="50000"/>
                  </a:prstClr>
                </a:solidFill>
              </a:rPr>
              <a:pPr/>
              <a:t>3/7/2018</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854F5B89-FBA5-4E84-B7C2-CC49993F40A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3826450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58939" cy="6858000"/>
          </a:xfrm>
          <a:prstGeom prst="rect">
            <a:avLst/>
          </a:prstGeom>
        </p:spPr>
      </p:pic>
      <p:sp>
        <p:nvSpPr>
          <p:cNvPr id="3" name="Rectangle 2"/>
          <p:cNvSpPr/>
          <p:nvPr/>
        </p:nvSpPr>
        <p:spPr bwMode="auto">
          <a:xfrm>
            <a:off x="3457978" y="6529589"/>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69214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1060" cy="6858000"/>
          </a:xfrm>
          <a:prstGeom prst="rect">
            <a:avLst/>
          </a:prstGeom>
        </p:spPr>
      </p:pic>
      <p:sp>
        <p:nvSpPr>
          <p:cNvPr id="3" name="Rectangle 2"/>
          <p:cNvSpPr/>
          <p:nvPr/>
        </p:nvSpPr>
        <p:spPr bwMode="auto">
          <a:xfrm>
            <a:off x="3457978" y="6297767"/>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34798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Rectangle 2"/>
          <p:cNvSpPr/>
          <p:nvPr/>
        </p:nvSpPr>
        <p:spPr bwMode="auto">
          <a:xfrm>
            <a:off x="4037528" y="6490952"/>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20735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218" cy="6858000"/>
          </a:xfrm>
          <a:prstGeom prst="rect">
            <a:avLst/>
          </a:prstGeom>
        </p:spPr>
      </p:pic>
      <p:sp>
        <p:nvSpPr>
          <p:cNvPr id="3" name="Rectangle 2"/>
          <p:cNvSpPr/>
          <p:nvPr/>
        </p:nvSpPr>
        <p:spPr bwMode="auto">
          <a:xfrm>
            <a:off x="1976911" y="6516710"/>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55926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9623" cy="6858000"/>
          </a:xfrm>
          <a:prstGeom prst="rect">
            <a:avLst/>
          </a:prstGeom>
        </p:spPr>
      </p:pic>
      <p:sp>
        <p:nvSpPr>
          <p:cNvPr id="3" name="Rectangle 2"/>
          <p:cNvSpPr/>
          <p:nvPr/>
        </p:nvSpPr>
        <p:spPr bwMode="auto">
          <a:xfrm>
            <a:off x="3870105" y="6555347"/>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05805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10312" cy="6858000"/>
          </a:xfrm>
          <a:prstGeom prst="rect">
            <a:avLst/>
          </a:prstGeom>
        </p:spPr>
      </p:pic>
      <p:sp>
        <p:nvSpPr>
          <p:cNvPr id="3" name="Rectangle 2"/>
          <p:cNvSpPr/>
          <p:nvPr/>
        </p:nvSpPr>
        <p:spPr bwMode="auto">
          <a:xfrm>
            <a:off x="3908738" y="6336404"/>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50869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72937" cy="6858000"/>
          </a:xfrm>
          <a:prstGeom prst="rect">
            <a:avLst/>
          </a:prstGeom>
        </p:spPr>
      </p:pic>
      <p:sp>
        <p:nvSpPr>
          <p:cNvPr id="3" name="Rectangle 2"/>
          <p:cNvSpPr/>
          <p:nvPr/>
        </p:nvSpPr>
        <p:spPr bwMode="auto">
          <a:xfrm>
            <a:off x="3457978" y="6529589"/>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76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40208" y="6501551"/>
            <a:ext cx="2384051"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www.jamaatwomen.org</a:t>
            </a:r>
            <a:endParaRPr lang="en-GB"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022452" y="683123"/>
            <a:ext cx="8077900" cy="5285690"/>
          </a:xfrm>
          <a:prstGeom prst="rect">
            <a:avLst/>
          </a:prstGeom>
        </p:spPr>
      </p:pic>
      <p:sp>
        <p:nvSpPr>
          <p:cNvPr id="4" name="Rectangle 3"/>
          <p:cNvSpPr/>
          <p:nvPr/>
        </p:nvSpPr>
        <p:spPr bwMode="auto">
          <a:xfrm>
            <a:off x="4024651" y="6529589"/>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81002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89275" y="652031"/>
            <a:ext cx="6480610" cy="5553937"/>
          </a:xfrm>
          <a:prstGeom prst="rect">
            <a:avLst/>
          </a:prstGeom>
        </p:spPr>
      </p:pic>
      <p:sp>
        <p:nvSpPr>
          <p:cNvPr id="5" name="Rectangle 4"/>
          <p:cNvSpPr/>
          <p:nvPr/>
        </p:nvSpPr>
        <p:spPr>
          <a:xfrm>
            <a:off x="3959528" y="6501551"/>
            <a:ext cx="2384051"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www.jamaatwomen.org</a:t>
            </a:r>
            <a:endParaRPr lang="en-GB"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bwMode="auto">
          <a:xfrm>
            <a:off x="4037528" y="6529589"/>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44511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1229" cy="6858000"/>
          </a:xfrm>
          <a:prstGeom prst="rect">
            <a:avLst/>
          </a:prstGeom>
        </p:spPr>
      </p:pic>
      <p:sp>
        <p:nvSpPr>
          <p:cNvPr id="3" name="Rectangle 2"/>
          <p:cNvSpPr/>
          <p:nvPr/>
        </p:nvSpPr>
        <p:spPr bwMode="auto">
          <a:xfrm>
            <a:off x="3715558" y="6529589"/>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44229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83685"/>
          </a:xfrm>
          <a:prstGeom prst="rect">
            <a:avLst/>
          </a:prstGeom>
        </p:spPr>
      </p:pic>
      <p:sp>
        <p:nvSpPr>
          <p:cNvPr id="3" name="Rectangle 2"/>
          <p:cNvSpPr/>
          <p:nvPr/>
        </p:nvSpPr>
        <p:spPr bwMode="auto">
          <a:xfrm>
            <a:off x="3728435" y="6375041"/>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13689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7347" cy="6858000"/>
          </a:xfrm>
          <a:prstGeom prst="rect">
            <a:avLst/>
          </a:prstGeom>
        </p:spPr>
      </p:pic>
      <p:sp>
        <p:nvSpPr>
          <p:cNvPr id="4" name="Rectangle 3"/>
          <p:cNvSpPr/>
          <p:nvPr/>
        </p:nvSpPr>
        <p:spPr bwMode="auto">
          <a:xfrm>
            <a:off x="6767852" y="6503831"/>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30977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69685" cy="6858000"/>
          </a:xfrm>
          <a:prstGeom prst="rect">
            <a:avLst/>
          </a:prstGeom>
        </p:spPr>
      </p:pic>
      <p:sp>
        <p:nvSpPr>
          <p:cNvPr id="3" name="Rectangle 2"/>
          <p:cNvSpPr/>
          <p:nvPr/>
        </p:nvSpPr>
        <p:spPr bwMode="auto">
          <a:xfrm>
            <a:off x="3754194" y="6375041"/>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8240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470" cy="6858000"/>
          </a:xfrm>
          <a:prstGeom prst="rect">
            <a:avLst/>
          </a:prstGeom>
        </p:spPr>
      </p:pic>
      <p:sp>
        <p:nvSpPr>
          <p:cNvPr id="3" name="Rectangle 2"/>
          <p:cNvSpPr/>
          <p:nvPr/>
        </p:nvSpPr>
        <p:spPr bwMode="auto">
          <a:xfrm>
            <a:off x="2208726" y="6413678"/>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55943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34450" cy="6858001"/>
          </a:xfrm>
          <a:prstGeom prst="rect">
            <a:avLst/>
          </a:prstGeom>
        </p:spPr>
      </p:pic>
      <p:sp>
        <p:nvSpPr>
          <p:cNvPr id="3" name="Rectangle 2"/>
          <p:cNvSpPr/>
          <p:nvPr/>
        </p:nvSpPr>
        <p:spPr bwMode="auto">
          <a:xfrm>
            <a:off x="3470857" y="6529589"/>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08552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5557"/>
          </a:xfrm>
          <a:prstGeom prst="rect">
            <a:avLst/>
          </a:prstGeom>
        </p:spPr>
      </p:pic>
      <p:sp>
        <p:nvSpPr>
          <p:cNvPr id="3" name="Rectangle 2"/>
          <p:cNvSpPr/>
          <p:nvPr/>
        </p:nvSpPr>
        <p:spPr bwMode="auto">
          <a:xfrm>
            <a:off x="6136785" y="6336406"/>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37781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357373" y="289211"/>
            <a:ext cx="8309568" cy="6047756"/>
          </a:xfrm>
          <a:prstGeom prst="rect">
            <a:avLst/>
          </a:prstGeom>
        </p:spPr>
      </p:pic>
      <p:sp>
        <p:nvSpPr>
          <p:cNvPr id="12" name="Rectangle 11"/>
          <p:cNvSpPr/>
          <p:nvPr/>
        </p:nvSpPr>
        <p:spPr>
          <a:xfrm>
            <a:off x="3965967" y="6501551"/>
            <a:ext cx="2384051"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www.jamaatwomen.org</a:t>
            </a:r>
            <a:endParaRPr lang="en-GB"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bwMode="auto">
          <a:xfrm>
            <a:off x="4024649" y="6542468"/>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60985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068" y="1618474"/>
            <a:ext cx="8229600" cy="3410406"/>
          </a:xfrm>
        </p:spPr>
        <p:txBody>
          <a:bodyPr>
            <a:noAutofit/>
          </a:bodyPr>
          <a:lstStyle/>
          <a:p>
            <a:pPr algn="ctr" rtl="1"/>
            <a:r>
              <a:rPr lang="ur-PK" sz="8800" dirty="0">
                <a:solidFill>
                  <a:srgbClr val="002060"/>
                </a:solidFill>
                <a:latin typeface="Jameel Noori Nastaleeq" pitchFamily="2" charset="-78"/>
                <a:cs typeface="Jameel Noori Nastaleeq" pitchFamily="2" charset="-78"/>
              </a:rPr>
              <a:t>پاکستان زوال کی </a:t>
            </a:r>
            <a:r>
              <a:rPr lang="ur-PK" sz="8800" dirty="0" smtClean="0">
                <a:solidFill>
                  <a:srgbClr val="002060"/>
                </a:solidFill>
                <a:latin typeface="Jameel Noori Nastaleeq" pitchFamily="2" charset="-78"/>
                <a:cs typeface="Jameel Noori Nastaleeq" pitchFamily="2" charset="-78"/>
              </a:rPr>
              <a:t>حالت</a:t>
            </a:r>
            <a:r>
              <a:rPr lang="en-US" sz="8800" dirty="0" smtClean="0">
                <a:solidFill>
                  <a:srgbClr val="002060"/>
                </a:solidFill>
                <a:latin typeface="Jameel Noori Nastaleeq" pitchFamily="2" charset="-78"/>
                <a:cs typeface="Jameel Noori Nastaleeq" pitchFamily="2" charset="-78"/>
              </a:rPr>
              <a:t/>
            </a:r>
            <a:br>
              <a:rPr lang="en-US" sz="8800" dirty="0" smtClean="0">
                <a:solidFill>
                  <a:srgbClr val="002060"/>
                </a:solidFill>
                <a:latin typeface="Jameel Noori Nastaleeq" pitchFamily="2" charset="-78"/>
                <a:cs typeface="Jameel Noori Nastaleeq" pitchFamily="2" charset="-78"/>
              </a:rPr>
            </a:br>
            <a:r>
              <a:rPr lang="ur-PK" sz="8800" dirty="0" smtClean="0">
                <a:solidFill>
                  <a:srgbClr val="002060"/>
                </a:solidFill>
                <a:latin typeface="Jameel Noori Nastaleeq" pitchFamily="2" charset="-78"/>
                <a:cs typeface="Jameel Noori Nastaleeq" pitchFamily="2" charset="-78"/>
              </a:rPr>
              <a:t> </a:t>
            </a:r>
            <a:r>
              <a:rPr lang="ur-PK" sz="8800" dirty="0">
                <a:solidFill>
                  <a:srgbClr val="002060"/>
                </a:solidFill>
                <a:latin typeface="Jameel Noori Nastaleeq" pitchFamily="2" charset="-78"/>
                <a:cs typeface="Jameel Noori Nastaleeq" pitchFamily="2" charset="-78"/>
              </a:rPr>
              <a:t>میں کیوں ہے؟</a:t>
            </a:r>
            <a:endParaRPr lang="en-US" sz="8800" dirty="0">
              <a:solidFill>
                <a:srgbClr val="002060"/>
              </a:solidFill>
              <a:latin typeface="Jameel Noori Nastaleeq" pitchFamily="2" charset="-78"/>
              <a:cs typeface="Jameel Noori Nastaleeq" pitchFamily="2" charset="-78"/>
            </a:endParaRPr>
          </a:p>
        </p:txBody>
      </p:sp>
      <p:sp>
        <p:nvSpPr>
          <p:cNvPr id="5" name="Rectangle 4"/>
          <p:cNvSpPr/>
          <p:nvPr/>
        </p:nvSpPr>
        <p:spPr>
          <a:xfrm>
            <a:off x="4210665" y="6501551"/>
            <a:ext cx="2384051"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www.jamaatwomen.org</a:t>
            </a:r>
            <a:endParaRPr lang="en-GB"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bwMode="auto">
          <a:xfrm>
            <a:off x="4320861" y="6542468"/>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3120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4294967295"/>
          </p:nvPr>
        </p:nvSpPr>
        <p:spPr>
          <a:xfrm>
            <a:off x="1790866" y="6422480"/>
            <a:ext cx="4267200" cy="381000"/>
          </a:xfrm>
          <a:prstGeom prst="rect">
            <a:avLst/>
          </a:prstGeom>
        </p:spPr>
        <p:txBody>
          <a:bodyPr/>
          <a:lstStyle/>
          <a:p>
            <a:pPr algn="r" rtl="1"/>
            <a:r>
              <a:rPr lang="en-US" sz="1600" dirty="0" smtClean="0">
                <a:solidFill>
                  <a:prstClr val="black"/>
                </a:solidFill>
                <a:latin typeface="Jameel Noori Nastaleeq" panose="02000503000000020004" pitchFamily="2" charset="-78"/>
                <a:cs typeface="Jameel Noori Nastaleeq" panose="02000503000000020004" pitchFamily="2" charset="-78"/>
              </a:rPr>
              <a:t>www.jamaatwomen.org</a:t>
            </a:r>
            <a:endParaRPr lang="en-GB" sz="1600" dirty="0">
              <a:solidFill>
                <a:prstClr val="black"/>
              </a:solidFill>
              <a:latin typeface="Jameel Noori Nastaleeq" panose="02000503000000020004" pitchFamily="2" charset="-78"/>
              <a:cs typeface="Jameel Noori Nastaleeq" panose="02000503000000020004" pitchFamily="2" charset="-78"/>
            </a:endParaRPr>
          </a:p>
        </p:txBody>
      </p:sp>
      <p:pic>
        <p:nvPicPr>
          <p:cNvPr id="6" name="Content Placeholder 5"/>
          <p:cNvPicPr>
            <a:picLocks noGrp="1" noChangeAspect="1"/>
          </p:cNvPicPr>
          <p:nvPr>
            <p:ph idx="1"/>
          </p:nvPr>
        </p:nvPicPr>
        <p:blipFill rotWithShape="1">
          <a:blip r:embed="rId3">
            <a:extLst>
              <a:ext uri="{BEBA8EAE-BF5A-486C-A8C5-ECC9F3942E4B}">
                <a14:imgProps xmlns:a14="http://schemas.microsoft.com/office/drawing/2010/main">
                  <a14:imgLayer r:embed="rId4">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6726" t="1507" r="13158" b="1732"/>
          <a:stretch/>
        </p:blipFill>
        <p:spPr>
          <a:xfrm>
            <a:off x="-12880" y="0"/>
            <a:ext cx="9156879" cy="6858000"/>
          </a:xfrm>
        </p:spPr>
      </p:pic>
      <p:sp>
        <p:nvSpPr>
          <p:cNvPr id="8" name="Rectangle 7"/>
          <p:cNvSpPr/>
          <p:nvPr/>
        </p:nvSpPr>
        <p:spPr>
          <a:xfrm>
            <a:off x="6799330" y="6501551"/>
            <a:ext cx="2384051"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www.jamaatwomen.org</a:t>
            </a:r>
            <a:endParaRPr lang="en-GB"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bwMode="auto">
          <a:xfrm>
            <a:off x="6845125" y="6555347"/>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07960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8596" y="179550"/>
            <a:ext cx="8766808" cy="6498899"/>
          </a:xfrm>
          <a:prstGeom prst="rect">
            <a:avLst/>
          </a:prstGeom>
        </p:spPr>
      </p:pic>
      <p:sp>
        <p:nvSpPr>
          <p:cNvPr id="11268" name="AutoShape 4" descr="https://encrypted-tbn3.gstatic.com/images?q=tbn:ANd9GcTu1HW6mZjJBug2Nci33mT_SEWjWDKX-3SMV_ibJ-vZQfWxLa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 name="Rectangle 6"/>
          <p:cNvSpPr/>
          <p:nvPr/>
        </p:nvSpPr>
        <p:spPr>
          <a:xfrm>
            <a:off x="3972407" y="6308366"/>
            <a:ext cx="2384051"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www.jamaatwomen.org</a:t>
            </a:r>
            <a:endParaRPr lang="en-GB"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bwMode="auto">
          <a:xfrm>
            <a:off x="4050409" y="6357804"/>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85029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20408" y="58229"/>
            <a:ext cx="7998645" cy="6535478"/>
          </a:xfrm>
          <a:prstGeom prst="rect">
            <a:avLst/>
          </a:prstGeom>
        </p:spPr>
      </p:pic>
      <p:sp>
        <p:nvSpPr>
          <p:cNvPr id="10" name="Rectangle 9"/>
          <p:cNvSpPr/>
          <p:nvPr/>
        </p:nvSpPr>
        <p:spPr>
          <a:xfrm>
            <a:off x="3862934" y="6501551"/>
            <a:ext cx="2384051"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www.jamaatwomen.org</a:t>
            </a:r>
            <a:endParaRPr lang="en-GB"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bwMode="auto">
          <a:xfrm>
            <a:off x="3940936" y="6539912"/>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89306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7924" y="746975"/>
            <a:ext cx="7840953" cy="5504717"/>
          </a:xfrm>
          <a:prstGeom prst="rect">
            <a:avLst/>
          </a:prstGeom>
        </p:spPr>
      </p:pic>
      <p:sp>
        <p:nvSpPr>
          <p:cNvPr id="7" name="Rectangle 6"/>
          <p:cNvSpPr/>
          <p:nvPr/>
        </p:nvSpPr>
        <p:spPr>
          <a:xfrm>
            <a:off x="3843619" y="6501551"/>
            <a:ext cx="2384051"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www.jamaatwomen.org</a:t>
            </a:r>
            <a:endParaRPr lang="en-GB"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bwMode="auto">
          <a:xfrm>
            <a:off x="3921621" y="6550989"/>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9487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143000"/>
            <a:ext cx="4267200" cy="5486400"/>
          </a:xfrm>
        </p:spPr>
        <p:txBody>
          <a:bodyPr>
            <a:normAutofit/>
          </a:bodyPr>
          <a:lstStyle/>
          <a:p>
            <a:pPr marL="45720" indent="0">
              <a:lnSpc>
                <a:spcPct val="150000"/>
              </a:lnSpc>
              <a:buNone/>
            </a:pPr>
            <a:r>
              <a:rPr lang="ur-PK" sz="3200" dirty="0">
                <a:latin typeface="Jameel Noori Nastaleeq" pitchFamily="2" charset="-78"/>
                <a:cs typeface="Jameel Noori Nastaleeq" pitchFamily="2" charset="-78"/>
              </a:rPr>
              <a:t> </a:t>
            </a:r>
            <a:endParaRPr lang="en-US" sz="3200" dirty="0">
              <a:latin typeface="Jameel Noori Nastaleeq" pitchFamily="2" charset="-78"/>
              <a:cs typeface="Jameel Noori Nastaleeq"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91002" cy="6858000"/>
          </a:xfrm>
          <a:prstGeom prst="rect">
            <a:avLst/>
          </a:prstGeom>
        </p:spPr>
      </p:pic>
      <p:sp>
        <p:nvSpPr>
          <p:cNvPr id="4" name="Rectangle 3"/>
          <p:cNvSpPr/>
          <p:nvPr/>
        </p:nvSpPr>
        <p:spPr bwMode="auto">
          <a:xfrm>
            <a:off x="3329188" y="6349283"/>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73952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4152" cy="6845157"/>
          </a:xfrm>
          <a:prstGeom prst="rect">
            <a:avLst/>
          </a:prstGeom>
        </p:spPr>
      </p:pic>
      <p:sp>
        <p:nvSpPr>
          <p:cNvPr id="3" name="Rectangle 2"/>
          <p:cNvSpPr/>
          <p:nvPr/>
        </p:nvSpPr>
        <p:spPr bwMode="auto">
          <a:xfrm>
            <a:off x="3457978" y="6529589"/>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39266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67592"/>
          </a:xfrm>
          <a:prstGeom prst="rect">
            <a:avLst/>
          </a:prstGeom>
        </p:spPr>
      </p:pic>
      <p:sp>
        <p:nvSpPr>
          <p:cNvPr id="4" name="Rectangle 3"/>
          <p:cNvSpPr/>
          <p:nvPr/>
        </p:nvSpPr>
        <p:spPr bwMode="auto">
          <a:xfrm>
            <a:off x="1513268" y="6510270"/>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10948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5814" y="6501551"/>
            <a:ext cx="2518703" cy="369332"/>
          </a:xfrm>
          <a:prstGeom prst="rect">
            <a:avLst/>
          </a:prstGeom>
        </p:spPr>
        <p:txBody>
          <a:bodyPr wrap="none">
            <a:spAutoFit/>
          </a:bodyPr>
          <a:lstStyle/>
          <a:p>
            <a:r>
              <a:rPr lang="en-US"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www.jamaatwomen.org</a:t>
            </a:r>
            <a:endParaRPr lang="en-GB"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6870883"/>
          </a:xfrm>
          <a:prstGeom prst="rect">
            <a:avLst/>
          </a:prstGeom>
        </p:spPr>
      </p:pic>
      <p:sp>
        <p:nvSpPr>
          <p:cNvPr id="5" name="Rectangle 4"/>
          <p:cNvSpPr/>
          <p:nvPr/>
        </p:nvSpPr>
        <p:spPr bwMode="auto">
          <a:xfrm>
            <a:off x="3986009" y="6501550"/>
            <a:ext cx="2408508" cy="298495"/>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913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61188"/>
          </a:xfrm>
          <a:prstGeom prst="rect">
            <a:avLst/>
          </a:prstGeom>
        </p:spPr>
      </p:pic>
      <p:sp>
        <p:nvSpPr>
          <p:cNvPr id="3" name="Rectangle 2"/>
          <p:cNvSpPr/>
          <p:nvPr/>
        </p:nvSpPr>
        <p:spPr bwMode="auto">
          <a:xfrm>
            <a:off x="3457978" y="6349283"/>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76803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8265" cy="6858000"/>
          </a:xfrm>
          <a:prstGeom prst="rect">
            <a:avLst/>
          </a:prstGeom>
        </p:spPr>
      </p:pic>
      <p:sp>
        <p:nvSpPr>
          <p:cNvPr id="3" name="Rectangle 2"/>
          <p:cNvSpPr/>
          <p:nvPr/>
        </p:nvSpPr>
        <p:spPr bwMode="auto">
          <a:xfrm>
            <a:off x="3457978" y="6336404"/>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5688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6DAFBF-E82C-432D-830E-14A78A7CE286}" type="slidenum">
              <a:rPr lang="en-GB" smtClean="0">
                <a:solidFill>
                  <a:srgbClr val="D34817"/>
                </a:solidFill>
              </a:rPr>
              <a:pPr/>
              <a:t>6</a:t>
            </a:fld>
            <a:endParaRPr lang="en-GB">
              <a:solidFill>
                <a:srgbClr val="D34817"/>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2675" cy="6858000"/>
          </a:xfrm>
          <a:prstGeom prst="rect">
            <a:avLst/>
          </a:prstGeom>
        </p:spPr>
      </p:pic>
      <p:sp>
        <p:nvSpPr>
          <p:cNvPr id="4" name="Rectangle 3"/>
          <p:cNvSpPr/>
          <p:nvPr/>
        </p:nvSpPr>
        <p:spPr bwMode="auto">
          <a:xfrm>
            <a:off x="3457978" y="6336404"/>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0794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1229" cy="6858000"/>
          </a:xfrm>
          <a:prstGeom prst="rect">
            <a:avLst/>
          </a:prstGeom>
        </p:spPr>
      </p:pic>
      <p:sp>
        <p:nvSpPr>
          <p:cNvPr id="3" name="Rectangle 2"/>
          <p:cNvSpPr/>
          <p:nvPr/>
        </p:nvSpPr>
        <p:spPr bwMode="auto">
          <a:xfrm>
            <a:off x="3960255" y="6490952"/>
            <a:ext cx="2228045" cy="270456"/>
          </a:xfrm>
          <a:prstGeom prst="rect">
            <a:avLst/>
          </a:prstGeom>
          <a:ln>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51417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1060" cy="6858000"/>
          </a:xfrm>
          <a:prstGeom prst="rect">
            <a:avLst/>
          </a:prstGeom>
        </p:spPr>
      </p:pic>
      <p:sp>
        <p:nvSpPr>
          <p:cNvPr id="3" name="Rectangle 2"/>
          <p:cNvSpPr/>
          <p:nvPr/>
        </p:nvSpPr>
        <p:spPr bwMode="auto">
          <a:xfrm>
            <a:off x="3457978" y="6349283"/>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72865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7004" cy="6858000"/>
          </a:xfrm>
          <a:prstGeom prst="rect">
            <a:avLst/>
          </a:prstGeom>
        </p:spPr>
      </p:pic>
      <p:sp>
        <p:nvSpPr>
          <p:cNvPr id="3" name="Rectangle 2"/>
          <p:cNvSpPr/>
          <p:nvPr/>
        </p:nvSpPr>
        <p:spPr bwMode="auto">
          <a:xfrm>
            <a:off x="3457978" y="6349283"/>
            <a:ext cx="2228045" cy="270456"/>
          </a:xfrm>
          <a:prstGeom prst="rect">
            <a:avLst/>
          </a:prstGeom>
          <a:ln>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JI Youth Women</a:t>
            </a:r>
            <a:r>
              <a:rPr kumimoji="0" lang="en-US" sz="1600" b="0" i="0" u="none" strike="noStrike" cap="none" normalizeH="0" dirty="0" smtClean="0">
                <a:ln>
                  <a:noFill/>
                </a:ln>
                <a:solidFill>
                  <a:schemeClr val="tx1"/>
                </a:solidFill>
                <a:effectLst/>
                <a:latin typeface="Times New Roman" pitchFamily="18" charset="0"/>
              </a:rPr>
              <a:t> Wing</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15779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lipstrea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heme32">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Default Design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2" id="{3BE4F468-4435-4318-AC98-4099A226586F}" vid="{D39E3173-2172-4946-B713-84DAA7522563}"/>
    </a:ext>
  </a:extLst>
</a:theme>
</file>

<file path=ppt/theme/theme3.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TotalTime>
  <Words>4487</Words>
  <Application>Microsoft Office PowerPoint</Application>
  <PresentationFormat>On-screen Show (4:3)</PresentationFormat>
  <Paragraphs>241</Paragraphs>
  <Slides>32</Slides>
  <Notes>30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Calibri</vt:lpstr>
      <vt:lpstr>Corbel</vt:lpstr>
      <vt:lpstr>Georgia</vt:lpstr>
      <vt:lpstr>Jameel Noori Nastaleeq</vt:lpstr>
      <vt:lpstr>Times New Roman</vt:lpstr>
      <vt:lpstr>Trebuchet MS</vt:lpstr>
      <vt:lpstr>Verdana</vt:lpstr>
      <vt:lpstr>Wingdings</vt:lpstr>
      <vt:lpstr>1_Slipstream</vt:lpstr>
      <vt:lpstr>Theme32</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پاکستان زوال کی حالت  میں کیوں ہے؟</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امتِ مسلمہّ              کا زوال کیوں ہے</dc:title>
  <dc:creator>Rising Youth</dc:creator>
  <cp:lastModifiedBy>Asma</cp:lastModifiedBy>
  <cp:revision>191</cp:revision>
  <cp:lastPrinted>2016-10-14T11:14:54Z</cp:lastPrinted>
  <dcterms:created xsi:type="dcterms:W3CDTF">2016-10-14T10:24:12Z</dcterms:created>
  <dcterms:modified xsi:type="dcterms:W3CDTF">2018-03-07T17:43:54Z</dcterms:modified>
</cp:coreProperties>
</file>